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AUT O M A J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Zarządzanie portfelem przekształca działalność dostawczą w przejrzystość alokacji kapitału.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łączą popyt, aktywną dostawę, ryzyko, wydajność, korzyści i dowody inwestycyjne, dzięki czemu liderzy mogą bez obaw przywracać równowagę w portfelu.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Wartość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portfelowy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Ryzyko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portfelowy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Pojemność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portfelowy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Finansowanie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portfelowy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portfelowy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Strategiczne dopasowanie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Ekspozycja na ryzyko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Średni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Obciążenie pojemnościowe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Wysoka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Korzyści: pewność siebie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Przywrócenie równowagi z dowodami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Każda inicjatywa jest oceniana na podstawie wspólnego modelu wartości, ryzyka i możliwości.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Wartość strategiczna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Dopasowanie celów, wielkość korzyści, klient lub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wpływ operacyjny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Ryzyko dostawy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Presja zależności, złożoność, narażenie dostawcy,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nierozwiązane kontrole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Dopasowana pojemność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Umiejętności, obciążenie zespołu, czas i nasycenie zmianami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Kształt finansowy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Budżet, prognoza, dowody oszczędności i finansowanie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decyzje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Ten sam model dowodów umożliwia porównywalność kompromisów między programami, funkcjami i regionami.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Liderzy widzą, które inwestycje należy przyspieszyć, obserwować, wstrzymać lub przeprojektować.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Wyższa wartość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Wyższe ryzyko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Przyspiesz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Oglądaj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Przeprojektuj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Żniwa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Trzymaj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Wartość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Ryzyko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Zasady działania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Pozycja w portfelu determinuje działania zarządcze, a nie spotykanie się z polityką.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W E R N A N C E C A D E N C E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Zarządzanie portfelem działa, gdy właściwe decyzje podejmowane są we właściwym rytmie.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 tydzień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Wyjątkowy stand-up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Zmiany ryzyka, zależności i możliwości wymagające szybkiej interwencji.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Miesięcznie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Przegląd portfela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Wartość, finansowanie, priorytet i pewność korzyści w całej grupie aktywnej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praca.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Kwartalnie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Sterowanie inwestycjami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Przywrócenie równowagi, decyzje o zatrzymaniu/uruchomieniu, dopasowanie strategiczne i wydajność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planowanie.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Automation przygotowuje agendę, pakiet dowodów i rekomendowane działania przed każdym forum.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P A C K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portfolio łączy decyzje z dowodami, właścicielami i oczekiwaną wartością.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decyzji dotyczących portfela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Ruch priorytetowy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 ruszyło w górę, w dół, zaczęło się, zatrzymało lub potrzebuje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ponowna weryfikacja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Ciśnienie wydajności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Obciążają to zespoły, umiejętności, fundusze i zmiany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ograniczyć dostawę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Cenna pewność siebie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Dowód korzyści, ruch KPI, sygnał adopcji,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cenią ryzyko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Decyzja pyta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Zatwierdź, wstrzymaj, przekieruj, sfinansuj, eskaluj lub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usuń blokady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Widok na kierownicę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Inwestuj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Pauza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Przekieruj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Oglądaj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K A L E P A T H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Skaluj od widoczności portfolio do ciągłego sterowania bez przebudowy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danych portfela,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spis inicjatyw oraz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własność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Normalizuj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Wspólna wartość, ryzyko,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możliwości i logika finansowania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Rządzić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Ścieżki decyzyjne, rytm,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progi i dowody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paczki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Przywrócenie równowagi, scenariusz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poglądy i korzyści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pewność siebie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strategiczne dostosowanie, przejrzyste kompromisy i szybsze sterowanie portfelem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zarządzania portfelem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