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gestão de portfólio transforma a atividade de entrega em clareza na alocação de capital.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conectam demanda, entrega ativa, risco, capacidade, benefícios e evidências de investimento para que os líderes possam reequilibrar o portfólio com confiança.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Valor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do portfólio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Risco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do portfólio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Capacidade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do portfólio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Financiamento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do portfólio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do portfólio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Ajuste estratégico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Exposição ao risco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Médio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Carga de capacidade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Alto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Confiança nos benefícios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Reequilibrar com evidências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gestão de portfólio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Cada iniciativa é avaliada através de um modelo comum de valor, risco e capacidade.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Valor estratégico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Alinhamento de metas, tamanho do benefício, cliente ou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 operacional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Risco de entrega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Pressão de dependência, complexidade, exposição do fornecedor,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 não resolvidos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Ajuste de capacidade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Habilidades, carga da equipe, tempo e saturação de mudanças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Forma financeira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Orçamento, previsão, evidências de poupança e financiamento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decisões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mesmo modelo de evidência torna as soluções de compromisso comparáveis entre programas, funções e regiões.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gestão de portfólio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líderes veem quais investimentos devem ser acelerados, observados, pausados ou redesenhados.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Valor mais alto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Maior risco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Acelere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Assistir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Redesenhar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Colheita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Espera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Risco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Regras de ação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A posição da carteira determina a acção de governação e não o cumprimento da política.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gestão de portfólio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C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governança de portfólio funciona quando as decisões certas chegam na cadência certa.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Semanalmente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Stand-up de exceção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Mudanças de risco, dependência e capacidade que necessitam de intervenção rápida.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Mensalmente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Revisão de portfólio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Valor, financiamento, prioridade e confiança nos benefícios em todos os setores ativos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trabalho.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Trimestralmente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Orientação de investimento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Reequilíbrio, decisões de parar/iniciar, ajuste estratégico e capacidade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planejamento.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prepara a agenda, o pacote de evidências e as ações recomendadas antes de cada fórum.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gestão de portfólio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P A C K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de portfólio conecta decisões a evidências, proprietários e valor esperado.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decisões de portfólio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Movimento prioritário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 que subiu, desceu, começou, parou ou precisa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revalidação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Pressão de capacidade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Equipes, habilidades, financiamento e carga de mudança que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restringir a entrega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Valorize a confiança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Evidência de benefício, movimento KPI, sinal de adoção,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valorizar o risco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 decisão pergunta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Aprovar, pausar, redirecionar, financiar, escalar ou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remover bloqueadores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Vista de direção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Investir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Pausa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Redirecionar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Assistir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gestão de portfólio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desde a visibilidade do portfólio até a direção contínua sem reconstruir o 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dados de portfólio,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inventário de iniciativa,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propriedade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Normalizar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 compartilhado, risco,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capacidade e lógica de financiamento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Governar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Caminhos de decisão, cadência,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limites e evidências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pacotes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Otimizar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Reequilíbrio, cenário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visualizações e benefícios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confiança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alinhamento estratégico, compensações transparentes e direção mais rápida do portfólio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gestão de portfólio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