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投资组合管理自动化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投资组合管理将交付活动转变为资本配置的清晰度。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代理将需求、主动交付、风险、能力、收益和投资证据联系起来，以便领导者可以充满信心地重新平衡投资组合。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价值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组合镜头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风险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组合镜头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容量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组合镜头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资金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组合镜头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投资组合驾驶舱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战略契合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风险暴露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中等的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容量负载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高的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效益信心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用证据重新平衡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镜头组合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每个计划都通过共同的价值、风险和能力模型进行评估。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战略价值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目标一致、效益大小、客户或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运营影响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交货风险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依赖压力、复杂性、供应商风险、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未解决的控制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容量适配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技能、团队负载、时机和变革饱和度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财务状况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预算、预测、节省证据和资金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相同的证据模型使得跨项目、职能和地区的权衡具有可比性。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产品组合热图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领导者会了解哪些投资需要加速、观察、暂停或重新设计。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更高的价值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风险较高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加速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手表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重新设计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收成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抓住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价值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风险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动作规则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投资组合的地位决定了治理行动，而不是政治。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治理节奏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当正确的决策以正确的节奏做出时，投资组合治理就会发挥作用。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每周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异常站立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风险、依赖性和能力变化需要快速干预。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每月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投资组合审查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积极的价值、资金、优先级和利益信心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工作。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季刊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投资引导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重新平衡、停止/启动决策、战略配合和容量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规划。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自动化会在每次论坛之前准备议程、证据包和建议的行动。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执行包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投资组合包将决策与证据、所有者和预期价值联系起来。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投资组合决策包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优先移动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什么向上、向下、开始、停止或需要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重新验证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产能压力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团队、技能、资金和变革负载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限制交付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价值信心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效益证据、KPI 机芯、采用信号、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和价值风险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决定要求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批准、暂停、重定向、资助、升级或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消除阻碍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转向视图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投资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暂停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重定向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手表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尺度路径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从投资组合可见性扩展到持续指导，无需重建 PMO。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投资组合数据模型，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主动库存，以及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所有权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标准化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共同价值、共同风险、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能力和资金逻辑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治理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决策路径、节奏、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阈值和证据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包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重新平衡、场景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观点和好处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信心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结果：战略调整、透明的权衡和更快的投资组合引导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投资组合管理自动化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