
<file path=[Content_Types].xml><?xml version="1.0" encoding="utf-8"?>
<Types xmlns="http://schemas.openxmlformats.org/package/2006/content-types">
  <Default Extension="xml" ContentType="application/vnd.openxmlformats-package.core-properties+xml"/>
  <Default Extension="rels" ContentType="application/vnd.openxmlformats-package.relationships+xml"/>
  <Override PartName="/docProps/app.xml" ContentType="application/vnd.openxmlformats-officedocument.extended-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notesMasters/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slideLayouts/slideLayout2.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Types>
</file>

<file path=_rels/.rels>&#65279;<?xml version="1.0" encoding="utf-8"?><Relationships xmlns="http://schemas.openxmlformats.org/package/2006/relationships"><Relationship Type="http://schemas.openxmlformats.org/package/2006/relationships/metadata/core-properties" Target="/docProps/core.xml" Id="R277bf876c84e48bc" /><Relationship Type="http://schemas.openxmlformats.org/officeDocument/2006/relationships/extended-properties" Target="/docProps/app.xml" Id="R8b20f63ddae74e40" /><Relationship Type="http://schemas.openxmlformats.org/officeDocument/2006/relationships/officeDocument" Target="/ppt/presentation.xml" Id="Reea9dcb618204546" /></Relationships>
</file>

<file path=ppt/presentation.xml><?xml version="1.0" encoding="utf-8"?>
<p:presentation xmlns:p="http://schemas.openxmlformats.org/presentationml/2006/main">
  <p:sldMasterIdLst>
    <p:sldMasterId xmlns:r="http://schemas.openxmlformats.org/officeDocument/2006/relationships" id="2147483648" r:id="R88f7f2dd04c74852"/>
  </p:sldMasterIdLst>
  <p:notesMasterIdLst>
    <p:notesMasterId xmlns:r="http://schemas.openxmlformats.org/officeDocument/2006/relationships" r:id="Rf027ad55362a45b7"/>
  </p:notesMasterIdLst>
  <p:sldIdLst>
    <p:sldId xmlns:r="http://schemas.openxmlformats.org/officeDocument/2006/relationships" id="256" r:id="Re50bbb442ba14622"/>
    <p:sldId xmlns:r="http://schemas.openxmlformats.org/officeDocument/2006/relationships" id="257" r:id="Rc70bbc3e90cb4cf8"/>
    <p:sldId xmlns:r="http://schemas.openxmlformats.org/officeDocument/2006/relationships" id="258" r:id="R9e338469f6934b11"/>
    <p:sldId xmlns:r="http://schemas.openxmlformats.org/officeDocument/2006/relationships" id="259" r:id="R0b264161b9cb4b31"/>
    <p:sldId xmlns:r="http://schemas.openxmlformats.org/officeDocument/2006/relationships" id="260" r:id="R4ffafb26c63a4dbc"/>
    <p:sldId xmlns:r="http://schemas.openxmlformats.org/officeDocument/2006/relationships" id="261" r:id="R71c70df7a0e94eda"/>
  </p:sldIdLst>
  <p:sldSz cx="12192000" cy="6858000"/>
  <p:notesSz cx="6858000" cy="9144000"/>
  <p:defaultTextStyle>
    <a:defPPr xmlns:a="http://schemas.openxmlformats.org/drawingml/2006/main">
      <a:defRPr lang="en-US"/>
    </a:defPPr>
    <a:lvl1pPr xmlns:a="http://schemas.openxmlformats.org/drawingml/2006/main" marL="0" indent="0" algn="l" defTabSz="914400">
      <a:defRPr sz="1800" kern="1200">
        <a:solidFill>
          <a:schemeClr val="tx1"/>
        </a:solidFill>
        <a:latin typeface="+mn-lt"/>
        <a:ea typeface="+mn-ea"/>
        <a:cs typeface="+mn-cs"/>
      </a:defRPr>
    </a:lvl1pPr>
    <a:lvl2pPr xmlns:a="http://schemas.openxmlformats.org/drawingml/2006/main" marL="457200" indent="0" algn="l" defTabSz="914400">
      <a:defRPr sz="1800" kern="1200">
        <a:solidFill>
          <a:schemeClr val="tx1"/>
        </a:solidFill>
        <a:latin typeface="+mn-lt"/>
        <a:ea typeface="+mn-ea"/>
        <a:cs typeface="+mn-cs"/>
      </a:defRPr>
    </a:lvl2pPr>
    <a:lvl3pPr xmlns:a="http://schemas.openxmlformats.org/drawingml/2006/main" marL="914400" indent="0" algn="l" defTabSz="914400">
      <a:defRPr sz="1800" kern="1200">
        <a:solidFill>
          <a:schemeClr val="tx1"/>
        </a:solidFill>
        <a:latin typeface="+mn-lt"/>
        <a:ea typeface="+mn-ea"/>
        <a:cs typeface="+mn-cs"/>
      </a:defRPr>
    </a:lvl3pPr>
    <a:lvl4pPr xmlns:a="http://schemas.openxmlformats.org/drawingml/2006/main" marL="1371600" indent="0" algn="l" defTabSz="914400">
      <a:defRPr sz="1800" kern="1200">
        <a:solidFill>
          <a:schemeClr val="tx1"/>
        </a:solidFill>
        <a:latin typeface="+mn-lt"/>
        <a:ea typeface="+mn-ea"/>
        <a:cs typeface="+mn-cs"/>
      </a:defRPr>
    </a:lvl4pPr>
    <a:lvl5pPr xmlns:a="http://schemas.openxmlformats.org/drawingml/2006/main" marL="1828800" indent="0" algn="l" defTabSz="914400">
      <a:defRPr sz="1800" kern="1200">
        <a:solidFill>
          <a:schemeClr val="tx1"/>
        </a:solidFill>
        <a:latin typeface="+mn-lt"/>
        <a:ea typeface="+mn-ea"/>
        <a:cs typeface="+mn-cs"/>
      </a:defRPr>
    </a:lvl5pPr>
    <a:lvl6pPr xmlns:a="http://schemas.openxmlformats.org/drawingml/2006/main" marL="2286000" indent="0" algn="l" defTabSz="914400">
      <a:defRPr sz="1800" kern="1200">
        <a:solidFill>
          <a:schemeClr val="tx1"/>
        </a:solidFill>
        <a:latin typeface="+mn-lt"/>
        <a:ea typeface="+mn-ea"/>
        <a:cs typeface="+mn-cs"/>
      </a:defRPr>
    </a:lvl6pPr>
    <a:lvl7pPr xmlns:a="http://schemas.openxmlformats.org/drawingml/2006/main" marL="2743200" indent="0" algn="l" defTabSz="914400">
      <a:defRPr sz="1800" kern="1200">
        <a:solidFill>
          <a:schemeClr val="tx1"/>
        </a:solidFill>
        <a:latin typeface="+mn-lt"/>
        <a:ea typeface="+mn-ea"/>
        <a:cs typeface="+mn-cs"/>
      </a:defRPr>
    </a:lvl7pPr>
    <a:lvl8pPr xmlns:a="http://schemas.openxmlformats.org/drawingml/2006/main" marL="3200400" indent="0" algn="l" defTabSz="914400">
      <a:defRPr sz="1800" kern="1200">
        <a:solidFill>
          <a:schemeClr val="tx1"/>
        </a:solidFill>
        <a:latin typeface="+mn-lt"/>
        <a:ea typeface="+mn-ea"/>
        <a:cs typeface="+mn-cs"/>
      </a:defRPr>
    </a:lvl8pPr>
    <a:lvl9pPr xmlns:a="http://schemas.openxmlformats.org/drawingml/2006/main" marL="3657600" indent="0" algn="l" defTabSz="91440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p:extLst>
    <p:ext xmlns:p14="http://schemas.microsoft.com/office/powerpoint/2010/main" uri="{E76CE94A-603C-4142-B9EB-6D1370010A27}">
      <p14:discardImageEditData val="0"/>
    </p:ext>
    <p:ext xmlns:p14="http://schemas.microsoft.com/office/powerpoint/2010/main" uri="{D31A062A-798A-4329-ABDD-BBA856620510}">
      <p14:defaultImageDpi val="32767"/>
    </p:ext>
    <p:ext xmlns:p15="http://schemas.microsoft.com/office/powerpoint/2012/main" uri="{FD5EFAAD-0ECE-453E-9831-46B23BE46B34}">
      <p15:chartTrackingRefBased val="1"/>
    </p:ext>
  </p:extLst>
</p:presentationPr>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p:normalViewPr>
    <p:restoredLeft sz="15611"/>
    <p:restoredTop sz="94658"/>
  </p:normalViewPr>
  <p:slideViewPr>
    <p:cSldViewPr snapToGrid="0">
      <p:cViewPr varScale="1">
        <p:scale>
          <a:sx xmlns:a="http://schemas.openxmlformats.org/drawingml/2006/main" n="120" d="100"/>
          <a:sy xmlns:a="http://schemas.openxmlformats.org/drawingml/2006/main" n="120" d="100"/>
        </p:scale>
        <p:origin x="800" y="184"/>
      </p:cViewPr>
      <p:guideLst/>
    </p:cSldViewPr>
  </p:slideViewPr>
  <p:notesTextViewPr>
    <p:cViewPr>
      <p:scale>
        <a:sx xmlns:a="http://schemas.openxmlformats.org/drawingml/2006/main" n="1" d="1"/>
        <a:sy xmlns:a="http://schemas.openxmlformats.org/drawingml/2006/main" n="1" d="1"/>
      </p:scale>
      <p:origin x="0" y="0"/>
    </p:cViewPr>
  </p:notesTextViewPr>
  <p:gridSpacing cx="76200" cy="76200"/>
</p:viewPr>
</file>

<file path=ppt/_rels/presentation.xml.rels>&#65279;<?xml version="1.0" encoding="utf-8"?><Relationships xmlns="http://schemas.openxmlformats.org/package/2006/relationships"><Relationship Type="http://schemas.openxmlformats.org/officeDocument/2006/relationships/slideMaster" Target="/ppt/slideMasters/slideMaster1.xml" Id="R88f7f2dd04c74852" /><Relationship Type="http://schemas.openxmlformats.org/officeDocument/2006/relationships/theme" Target="/ppt/theme/theme1.xml" Id="R77413208825440d5" /><Relationship Type="http://schemas.openxmlformats.org/officeDocument/2006/relationships/notesMaster" Target="/ppt/notesMasters/notesMaster1.xml" Id="Rf027ad55362a45b7" /><Relationship Type="http://schemas.openxmlformats.org/officeDocument/2006/relationships/presProps" Target="/ppt/presProps.xml" Id="R6721f5070e3c4454" /><Relationship Type="http://schemas.openxmlformats.org/officeDocument/2006/relationships/viewProps" Target="/ppt/viewProps.xml" Id="R5b10a9f050904ef0" /><Relationship Type="http://schemas.openxmlformats.org/officeDocument/2006/relationships/tableStyles" Target="/ppt/tableStyles.xml" Id="Rfc08a72abeac48f0" /><Relationship Type="http://schemas.openxmlformats.org/officeDocument/2006/relationships/slide" Target="/ppt/slides/slide1.xml" Id="Re50bbb442ba14622" /><Relationship Type="http://schemas.openxmlformats.org/officeDocument/2006/relationships/slide" Target="/ppt/slides/slide2.xml" Id="Rc70bbc3e90cb4cf8" /><Relationship Type="http://schemas.openxmlformats.org/officeDocument/2006/relationships/slide" Target="/ppt/slides/slide3.xml" Id="R9e338469f6934b11" /><Relationship Type="http://schemas.openxmlformats.org/officeDocument/2006/relationships/slide" Target="/ppt/slides/slide4.xml" Id="R0b264161b9cb4b31" /><Relationship Type="http://schemas.openxmlformats.org/officeDocument/2006/relationships/slide" Target="/ppt/slides/slide5.xml" Id="R4ffafb26c63a4dbc" /><Relationship Type="http://schemas.openxmlformats.org/officeDocument/2006/relationships/slide" Target="/ppt/slides/slide6.xml" Id="R71c70df7a0e94eda" /></Relationships>
</file>

<file path=ppt/notesMasters/_rels/notesMaster1.xml.rels>&#65279;<?xml version="1.0" encoding="utf-8"?><Relationships xmlns="http://schemas.openxmlformats.org/package/2006/relationships"><Relationship Type="http://schemas.openxmlformats.org/officeDocument/2006/relationships/theme" Target="/ppt/notesMasters/theme/theme2.xml" Id="R491edf591b674681" /></Relationships>
</file>

<file path=ppt/notesMasters/notesMaster1.xml><?xml version="1.0" encoding="utf-8"?>
<p:notesMaster xmlns:p="http://schemas.openxmlformats.org/presentationml/2006/main">
  <p:cSld>
    <p:bg>
      <p:bgRef idx="1001">
        <a:schemeClr xmlns:a="http://schemas.openxmlformats.org/drawingml/2006/main" val="bg1"/>
      </p:bgRef>
    </p:bg>
    <p:spTree>
      <p:nvGrpSpPr>
        <p:cNvPr id="1" name=""/>
        <p:cNvGrpSpPr/>
        <p:nvPr/>
      </p:nvGrpSpPr>
      <p:grpSpPr>
        <a:xfrm xmlns:a="http://schemas.openxmlformats.org/drawingml/2006/main"/>
      </p:grpSpPr>
      <p:sp>
        <p:nvSpPr>
          <p:cNvPr id="2" name="Header Placeholder"/>
          <p:cNvSpPr/>
          <p:nvPr>
            <p:ph type="hdr" sz="quarter"/>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3" name="Date Placeholder"/>
          <p:cNvSpPr/>
          <p:nvPr>
            <p:ph type="dt" sz="quarter" idx="1"/>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4" name="Slide Image Placeholder"/>
          <p:cNvSpPr/>
          <p:nvPr>
            <p:ph type="sldImg" idx="2"/>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5" name="Notes Placeholder"/>
          <p:cNvSpPr/>
          <p:nvPr>
            <p:ph type="body" sz="quarter" idx="3"/>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6" name="Footer Placeholder"/>
          <p:cNvSpPr/>
          <p:nvPr>
            <p:ph type="ftr" sz="quarter" idx="4"/>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7" name="Slide Number Placeholder"/>
          <p:cNvSpPr/>
          <p:nvPr>
            <p:ph type="sldNum" sz="quarter" idx="5"/>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Tree>
  </p:cSld>
  <p:clrMap bg1="lt1" tx1="dk1" bg2="lt2" tx2="dk2" accent1="accent1" accent2="accent2" accent3="accent3" accent4="accent4" accent5="accent5" accent6="accent6" hlink="hlink" folHlink="folHlink"/>
  <p:notesStyle>
    <a:lvl1pPr xmlns:a="http://schemas.openxmlformats.org/drawingml/2006/main" marL="0" algn="l" defTabSz="914400" rtl="0" eaLnBrk="1" latinLnBrk="0" hangingPunct="1">
      <a:defRPr sz="1200" kern="1200"/>
    </a:lvl1pPr>
  </p:notesStyle>
</p:notesMaster>
</file>

<file path=ppt/notesMasters/theme/theme2.xml><?xml version="1.0" encoding="utf-8"?>
<a:theme xmlns:a="http://schemas.openxmlformats.org/drawingml/2006/main" name="ChatGPT">
  <a:themeElements>
    <a:clrScheme name="ChatGPT">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a:ea typeface="Calibri Light"/>
        <a:cs typeface="Calibri Light"/>
      </a:majorFont>
      <a:minorFont>
        <a:latin typeface="Calibri"/>
        <a:ea typeface="Calibri"/>
        <a:cs typeface="Calibri"/>
      </a:minorFont>
    </a:fontScheme>
    <a:fmtScheme name="ChatGPT">
      <a:fillStyleLst>
        <a:solidFill>
          <a:schemeClr val="phClr"/>
        </a:solidFill>
        <a:solidFill>
          <a:schemeClr val="dk1"/>
        </a:solidFill>
        <a:solidFill>
          <a:schemeClr val="accent1"/>
        </a:solidFill>
      </a:fillStyleLst>
      <a:lnStyleLst>
        <a:ln w="12700">
          <a:solidFill>
            <a:schemeClr val="phClr"/>
          </a:solidFill>
          <a:prstDash val="solid"/>
        </a:ln>
        <a:ln w="19050">
          <a:solidFill>
            <a:schemeClr val="phClr"/>
          </a:solidFill>
          <a:prstDash val="solid"/>
        </a:ln>
        <a:ln w="25400">
          <a:solidFill>
            <a:schemeClr val="phClr"/>
          </a:solidFill>
          <a:prstDash val="solid"/>
        </a:ln>
      </a:lnStyleLst>
      <a:effectStyleLst>
        <a:effectStyle>
          <a:effectLst/>
        </a:effectStyle>
        <a:effectStyle>
          <a:effectLst/>
        </a:effectStyle>
        <a:effectStyle>
          <a:effectLst>
            <a:outerShdw blurRad="57150" dist="19050" dir="5400000">
              <a:srgbClr val="000000">
                <a:alpha val="16000"/>
              </a:srgbClr>
            </a:outerShdw>
          </a:effectLst>
        </a:effectStyle>
        <a:effectStyle>
          <a:effectLst>
            <a:outerShdw blurRad="19050" dist="9525" dir="5400000">
              <a:srgbClr val="000000">
                <a:alpha val="6000"/>
              </a:srgbClr>
            </a:outerShdw>
          </a:effectLst>
        </a:effectStyle>
        <a:effectStyle>
          <a:effectLst>
            <a:outerShdw blurRad="28575" dist="9525" dir="5400000">
              <a:srgbClr val="000000">
                <a:alpha val="8000"/>
              </a:srgbClr>
            </a:outerShdw>
          </a:effectLst>
        </a:effectStyle>
        <a:effectStyle>
          <a:effectLst>
            <a:outerShdw blurRad="57150" dist="19050" dir="5400000">
              <a:srgbClr val="000000">
                <a:alpha val="10000"/>
              </a:srgbClr>
            </a:outerShdw>
          </a:effectLst>
        </a:effectStyle>
        <a:effectStyle>
          <a:effectLst>
            <a:outerShdw blurRad="114300" dist="38100" dir="5400000">
              <a:srgbClr val="000000">
                <a:alpha val="12000"/>
              </a:srgbClr>
            </a:outerShdw>
          </a:effectLst>
        </a:effectStyle>
        <a:effectStyle>
          <a:effectLst>
            <a:outerShdw blurRad="171450" dist="57150" dir="5400000">
              <a:srgbClr val="000000">
                <a:alpha val="16000"/>
              </a:srgbClr>
            </a:outerShdw>
          </a:effectLst>
        </a:effectStyle>
        <a:effectStyle>
          <a:effectLst>
            <a:outerShdw blurRad="266700" dist="95250" dir="5400000">
              <a:srgbClr val="000000">
                <a:alpha val="24000"/>
              </a:srgbClr>
            </a:outerShdw>
          </a:effectLst>
        </a:effectStyle>
      </a:effectStyleLst>
      <a:bgFillStyleLst>
        <a:solidFill>
          <a:schemeClr val="phClr"/>
        </a:solidFill>
        <a:solidFill>
          <a:schemeClr val="phClr">
            <a:tint val="95000"/>
            <a:satMod val="170000"/>
          </a:schemeClr>
        </a:solidFill>
        <a:gradFill>
          <a:gsLst>
            <a:gs pos="0">
              <a:schemeClr val="phClr">
                <a:tint val="93000"/>
                <a:shade val="98000"/>
                <a:lumMod val="102000"/>
                <a:satMod val="150000"/>
              </a:schemeClr>
            </a:gs>
            <a:gs pos="50000">
              <a:schemeClr val="phClr">
                <a:tint val="98000"/>
                <a:shade val="90000"/>
                <a:lumMod val="103000"/>
                <a:satMod val="130000"/>
              </a:schemeClr>
            </a:gs>
            <a:gs pos="100000">
              <a:schemeClr val="phClr">
                <a:shade val="63000"/>
                <a:satMod val="120000"/>
              </a:schemeClr>
            </a:gs>
          </a:gsLst>
          <a:lin ang="5400000" scaled="0"/>
        </a:gradFill>
      </a:bgFillStyleLst>
    </a:fmtScheme>
  </a:themeElements>
</a:theme>
</file>

<file path=ppt/notesSlides/_rels/notesSlide1.xml.rels>&#65279;<?xml version="1.0" encoding="utf-8"?><Relationships xmlns="http://schemas.openxmlformats.org/package/2006/relationships"><Relationship Type="http://schemas.openxmlformats.org/officeDocument/2006/relationships/slide" Target="/ppt/slides/slide1.xml" Id="R7981f893a58b4f4d" /><Relationship Type="http://schemas.openxmlformats.org/officeDocument/2006/relationships/notesMaster" Target="/ppt/notesMasters/notesMaster1.xml" Id="Rfc0687cc6a934dff" /></Relationships>
</file>

<file path=ppt/notesSlides/_rels/notesSlide2.xml.rels>&#65279;<?xml version="1.0" encoding="utf-8"?><Relationships xmlns="http://schemas.openxmlformats.org/package/2006/relationships"><Relationship Type="http://schemas.openxmlformats.org/officeDocument/2006/relationships/slide" Target="/ppt/slides/slide2.xml" Id="Rf2570639701b4246" /><Relationship Type="http://schemas.openxmlformats.org/officeDocument/2006/relationships/notesMaster" Target="/ppt/notesMasters/notesMaster1.xml" Id="Rdc560c328dc943f5" /></Relationships>
</file>

<file path=ppt/notesSlides/_rels/notesSlide3.xml.rels>&#65279;<?xml version="1.0" encoding="utf-8"?><Relationships xmlns="http://schemas.openxmlformats.org/package/2006/relationships"><Relationship Type="http://schemas.openxmlformats.org/officeDocument/2006/relationships/slide" Target="/ppt/slides/slide3.xml" Id="R36378298013b40f5" /><Relationship Type="http://schemas.openxmlformats.org/officeDocument/2006/relationships/notesMaster" Target="/ppt/notesMasters/notesMaster1.xml" Id="R5d13a9f799ca4f0a" /></Relationships>
</file>

<file path=ppt/notesSlides/_rels/notesSlide4.xml.rels>&#65279;<?xml version="1.0" encoding="utf-8"?><Relationships xmlns="http://schemas.openxmlformats.org/package/2006/relationships"><Relationship Type="http://schemas.openxmlformats.org/officeDocument/2006/relationships/slide" Target="/ppt/slides/slide4.xml" Id="R7bda2fca536043d4" /><Relationship Type="http://schemas.openxmlformats.org/officeDocument/2006/relationships/notesMaster" Target="/ppt/notesMasters/notesMaster1.xml" Id="R76e10cb0e0a74942" /></Relationships>
</file>

<file path=ppt/notesSlides/_rels/notesSlide5.xml.rels>&#65279;<?xml version="1.0" encoding="utf-8"?><Relationships xmlns="http://schemas.openxmlformats.org/package/2006/relationships"><Relationship Type="http://schemas.openxmlformats.org/officeDocument/2006/relationships/slide" Target="/ppt/slides/slide5.xml" Id="Rc479c76fd3344ad7" /><Relationship Type="http://schemas.openxmlformats.org/officeDocument/2006/relationships/notesMaster" Target="/ppt/notesMasters/notesMaster1.xml" Id="R87b9456ecec04fcd" /></Relationships>
</file>

<file path=ppt/notesSlides/_rels/notesSlide6.xml.rels>&#65279;<?xml version="1.0" encoding="utf-8"?><Relationships xmlns="http://schemas.openxmlformats.org/package/2006/relationships"><Relationship Type="http://schemas.openxmlformats.org/officeDocument/2006/relationships/slide" Target="/ppt/slides/slide6.xml" Id="R4385a88d3dac42a9" /><Relationship Type="http://schemas.openxmlformats.org/officeDocument/2006/relationships/notesMaster" Target="/ppt/notesMasters/notesMaster1.xml" Id="Rf7932e3033fb4e9f" /></Relationships>
</file>

<file path=ppt/notesSlides/notesSlide1.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2.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3.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4.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5.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6.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slideLayouts/_rels/slideLayout2.xml.rels>&#65279;<?xml version="1.0" encoding="utf-8"?><Relationships xmlns="http://schemas.openxmlformats.org/package/2006/relationships"><Relationship Type="http://schemas.openxmlformats.org/officeDocument/2006/relationships/slideMaster" Target="/ppt/slideMasters/slideMaster1.xml" Id="R5e0704ce96a54181" /></Relationships>
</file>

<file path=ppt/slideLayouts/slideLayout2.xml><?xml version="1.0" encoding="utf-8"?>
<p:sldLayout xmlns:p="http://schemas.openxmlformats.org/presentationml/2006/main" type="title">
  <p:cSld name="Title Slide">
    <p:spTree>
      <p:nvGrpSpPr>
        <p:cNvPr id="1" name=""/>
        <p:cNvGrpSpPr/>
        <p:nvPr/>
      </p:nvGrpSpPr>
      <p:grpSpPr>
        <a:xfrm xmlns:a="http://schemas.openxmlformats.org/drawingml/2006/main"/>
      </p:grpSpPr>
    </p:spTree>
  </p:cSld>
</p:sldLayout>
</file>

<file path=ppt/slideMasters/_rels/slideMaster1.xml.rels>&#65279;<?xml version="1.0" encoding="utf-8"?><Relationships xmlns="http://schemas.openxmlformats.org/package/2006/relationships"><Relationship Type="http://schemas.openxmlformats.org/officeDocument/2006/relationships/theme" Target="/ppt/theme/theme1.xml" Id="R1693de2c97244d1e" /><Relationship Type="http://schemas.openxmlformats.org/officeDocument/2006/relationships/slideLayout" Target="/ppt/slideLayouts/slideLayout2.xml" Id="Rd382684d0a3b48e7" /></Relationships>
</file>

<file path=ppt/slideMasters/slideMaster1.xml><?xml version="1.0" encoding="utf-8"?>
<p:sldMaster xmlns:p="http://schemas.openxmlformats.org/presentationml/2006/main">
  <p:cSld name="Master">
    <p:bg>
      <p:bgRef idx="1001">
        <a:schemeClr xmlns:a="http://schemas.openxmlformats.org/drawingml/2006/main" val="bg1"/>
      </p:bgRef>
    </p:bg>
    <p:spTree>
      <p:nvGrpSpPr>
        <p:cNvPr id="1" name=""/>
        <p:cNvGrpSpPr/>
        <p:nvPr/>
      </p:nvGrpSpPr>
      <p:grpSpPr>
        <a:xfrm xmlns:a="http://schemas.openxmlformats.org/drawingml/2006/main"/>
      </p:grpSpPr>
    </p:spTree>
  </p:cSld>
  <p:clrMap bg1="lt1" tx1="dk1" bg2="lt2" tx2="dk2" accent1="accent1" accent2="accent2" accent3="accent3" accent4="accent4" accent5="accent5" accent6="accent6" hlink="hlink" folHlink="folHlink"/>
  <p:sldLayoutIdLst>
    <p:sldLayoutId xmlns:r="http://schemas.openxmlformats.org/officeDocument/2006/relationships" id="2147483649" r:id="Rd382684d0a3b48e7"/>
  </p:sldLayoutIdLst>
  <p:txStyles>
    <p:titleStyle>
      <a:lvl1pPr xmlns:a="http://schemas.openxmlformats.org/drawingml/2006/main" algn="l">
        <a:lnSpc>
          <a:spcPct val="90000"/>
        </a:lnSpc>
        <a:spcBef>
          <a:spcPts val="0"/>
        </a:spcBef>
        <a:buNone/>
        <a:defRPr sz="4400">
          <a:solidFill>
            <a:schemeClr val="tx1"/>
          </a:solidFill>
          <a:latin typeface="+mj-lt"/>
          <a:ea typeface="+mj-lt"/>
          <a:cs typeface="+mj-lt"/>
        </a:defRPr>
      </a:lvl1pPr>
    </p:titleStyle>
    <p:bodyStyle>
      <a:lvl1pPr xmlns:a="http://schemas.openxmlformats.org/drawingml/2006/main" marL="228600" indent="-228600" algn="l">
        <a:lnSpc>
          <a:spcPct val="90000"/>
        </a:lnSpc>
        <a:spcBef>
          <a:spcPts val="1000"/>
        </a:spcBef>
        <a:buChar char="•"/>
        <a:defRPr sz="2800">
          <a:solidFill>
            <a:schemeClr val="tx1"/>
          </a:solidFill>
          <a:latin typeface="+mn-lt"/>
          <a:ea typeface="+mn-lt"/>
          <a:cs typeface="+mn-lt"/>
        </a:defRPr>
      </a:lvl1pPr>
      <a:lvl2pPr xmlns:a="http://schemas.openxmlformats.org/drawingml/2006/main" marL="685800" indent="-228600" algn="l">
        <a:lnSpc>
          <a:spcPct val="90000"/>
        </a:lnSpc>
        <a:spcBef>
          <a:spcPts val="500"/>
        </a:spcBef>
        <a:buChar char="•"/>
        <a:defRPr sz="2400">
          <a:solidFill>
            <a:schemeClr val="tx1"/>
          </a:solidFill>
          <a:latin typeface="+mn-lt"/>
          <a:ea typeface="+mn-lt"/>
          <a:cs typeface="+mn-lt"/>
        </a:defRPr>
      </a:lvl2pPr>
      <a:lvl3pPr xmlns:a="http://schemas.openxmlformats.org/drawingml/2006/main" marL="1143000" indent="-228600" algn="l">
        <a:lnSpc>
          <a:spcPct val="90000"/>
        </a:lnSpc>
        <a:spcBef>
          <a:spcPts val="500"/>
        </a:spcBef>
        <a:buChar char="•"/>
        <a:defRPr sz="2000">
          <a:solidFill>
            <a:schemeClr val="tx1"/>
          </a:solidFill>
          <a:latin typeface="+mn-lt"/>
          <a:ea typeface="+mn-lt"/>
          <a:cs typeface="+mn-lt"/>
        </a:defRPr>
      </a:lvl3pPr>
      <a:lvl4pPr xmlns:a="http://schemas.openxmlformats.org/drawingml/2006/main" marL="1600200" indent="-228600" algn="l">
        <a:lnSpc>
          <a:spcPct val="90000"/>
        </a:lnSpc>
        <a:spcBef>
          <a:spcPts val="500"/>
        </a:spcBef>
        <a:buChar char="•"/>
        <a:defRPr sz="1800">
          <a:solidFill>
            <a:schemeClr val="tx1"/>
          </a:solidFill>
          <a:latin typeface="+mn-lt"/>
          <a:ea typeface="+mn-lt"/>
          <a:cs typeface="+mn-lt"/>
        </a:defRPr>
      </a:lvl4pPr>
      <a:lvl5pPr xmlns:a="http://schemas.openxmlformats.org/drawingml/2006/main" marL="2057400" indent="-228600" algn="l">
        <a:lnSpc>
          <a:spcPct val="90000"/>
        </a:lnSpc>
        <a:spcBef>
          <a:spcPts val="500"/>
        </a:spcBef>
        <a:buChar char="•"/>
        <a:defRPr sz="1800">
          <a:solidFill>
            <a:schemeClr val="tx1"/>
          </a:solidFill>
          <a:latin typeface="+mn-lt"/>
          <a:ea typeface="+mn-lt"/>
          <a:cs typeface="+mn-lt"/>
        </a:defRPr>
      </a:lvl5pPr>
      <a:lvl6pPr xmlns:a="http://schemas.openxmlformats.org/drawingml/2006/main" marL="2514600" indent="-228600" algn="l">
        <a:lnSpc>
          <a:spcPct val="90000"/>
        </a:lnSpc>
        <a:spcBef>
          <a:spcPts val="500"/>
        </a:spcBef>
        <a:buChar char="•"/>
        <a:defRPr sz="1800">
          <a:solidFill>
            <a:schemeClr val="tx1"/>
          </a:solidFill>
          <a:latin typeface="+mn-lt"/>
          <a:ea typeface="+mn-lt"/>
          <a:cs typeface="+mn-lt"/>
        </a:defRPr>
      </a:lvl6pPr>
      <a:lvl7pPr xmlns:a="http://schemas.openxmlformats.org/drawingml/2006/main" marL="2971800" indent="-228600" algn="l">
        <a:lnSpc>
          <a:spcPct val="90000"/>
        </a:lnSpc>
        <a:spcBef>
          <a:spcPts val="500"/>
        </a:spcBef>
        <a:buChar char="•"/>
        <a:defRPr sz="1800">
          <a:solidFill>
            <a:schemeClr val="tx1"/>
          </a:solidFill>
          <a:latin typeface="+mn-lt"/>
          <a:ea typeface="+mn-lt"/>
          <a:cs typeface="+mn-lt"/>
        </a:defRPr>
      </a:lvl7pPr>
      <a:lvl8pPr xmlns:a="http://schemas.openxmlformats.org/drawingml/2006/main" marL="3429000" indent="-228600" algn="l">
        <a:lnSpc>
          <a:spcPct val="90000"/>
        </a:lnSpc>
        <a:spcBef>
          <a:spcPts val="500"/>
        </a:spcBef>
        <a:buChar char="•"/>
        <a:defRPr sz="1800">
          <a:solidFill>
            <a:schemeClr val="tx1"/>
          </a:solidFill>
          <a:latin typeface="+mn-lt"/>
          <a:ea typeface="+mn-lt"/>
          <a:cs typeface="+mn-lt"/>
        </a:defRPr>
      </a:lvl8pPr>
      <a:lvl9pPr xmlns:a="http://schemas.openxmlformats.org/drawingml/2006/main" marL="3886200" indent="-228600" algn="l">
        <a:lnSpc>
          <a:spcPct val="90000"/>
        </a:lnSpc>
        <a:spcBef>
          <a:spcPts val="500"/>
        </a:spcBef>
        <a:buChar char="•"/>
        <a:defRPr sz="1800">
          <a:solidFill>
            <a:schemeClr val="tx1"/>
          </a:solidFill>
          <a:latin typeface="+mn-lt"/>
          <a:ea typeface="+mn-lt"/>
          <a:cs typeface="+mn-lt"/>
        </a:defRPr>
      </a:lvl9pPr>
    </p:bodyStyle>
    <p:otherStyle>
      <a:lvl1pPr xmlns:a="http://schemas.openxmlformats.org/drawingml/2006/main" marL="0" algn="l">
        <a:buNone/>
        <a:defRPr sz="1800">
          <a:solidFill>
            <a:schemeClr val="tx1"/>
          </a:solidFill>
          <a:latin typeface="+mn-lt"/>
          <a:ea typeface="+mn-lt"/>
          <a:cs typeface="+mn-lt"/>
        </a:defRPr>
      </a:lvl1pPr>
      <a:lvl2pPr xmlns:a="http://schemas.openxmlformats.org/drawingml/2006/main" marL="457200" algn="l">
        <a:buNone/>
        <a:defRPr sz="1800">
          <a:solidFill>
            <a:schemeClr val="tx1"/>
          </a:solidFill>
          <a:latin typeface="+mn-lt"/>
          <a:ea typeface="+mn-lt"/>
          <a:cs typeface="+mn-lt"/>
        </a:defRPr>
      </a:lvl2pPr>
      <a:lvl3pPr xmlns:a="http://schemas.openxmlformats.org/drawingml/2006/main" marL="914400" algn="l">
        <a:buNone/>
        <a:defRPr sz="1800">
          <a:solidFill>
            <a:schemeClr val="tx1"/>
          </a:solidFill>
          <a:latin typeface="+mn-lt"/>
          <a:ea typeface="+mn-lt"/>
          <a:cs typeface="+mn-lt"/>
        </a:defRPr>
      </a:lvl3pPr>
      <a:lvl4pPr xmlns:a="http://schemas.openxmlformats.org/drawingml/2006/main" marL="1371600" algn="l">
        <a:buNone/>
        <a:defRPr sz="1800">
          <a:solidFill>
            <a:schemeClr val="tx1"/>
          </a:solidFill>
          <a:latin typeface="+mn-lt"/>
          <a:ea typeface="+mn-lt"/>
          <a:cs typeface="+mn-lt"/>
        </a:defRPr>
      </a:lvl4pPr>
      <a:lvl5pPr xmlns:a="http://schemas.openxmlformats.org/drawingml/2006/main" marL="1828800" algn="l">
        <a:buNone/>
        <a:defRPr sz="1800">
          <a:solidFill>
            <a:schemeClr val="tx1"/>
          </a:solidFill>
          <a:latin typeface="+mn-lt"/>
          <a:ea typeface="+mn-lt"/>
          <a:cs typeface="+mn-lt"/>
        </a:defRPr>
      </a:lvl5pPr>
      <a:lvl6pPr xmlns:a="http://schemas.openxmlformats.org/drawingml/2006/main" marL="2286000" algn="l">
        <a:buNone/>
        <a:defRPr sz="1800">
          <a:solidFill>
            <a:schemeClr val="tx1"/>
          </a:solidFill>
          <a:latin typeface="+mn-lt"/>
          <a:ea typeface="+mn-lt"/>
          <a:cs typeface="+mn-lt"/>
        </a:defRPr>
      </a:lvl6pPr>
      <a:lvl7pPr xmlns:a="http://schemas.openxmlformats.org/drawingml/2006/main" marL="2743200" algn="l">
        <a:buNone/>
        <a:defRPr sz="1800">
          <a:solidFill>
            <a:schemeClr val="tx1"/>
          </a:solidFill>
          <a:latin typeface="+mn-lt"/>
          <a:ea typeface="+mn-lt"/>
          <a:cs typeface="+mn-lt"/>
        </a:defRPr>
      </a:lvl7pPr>
      <a:lvl8pPr xmlns:a="http://schemas.openxmlformats.org/drawingml/2006/main" marL="3200400" algn="l">
        <a:buNone/>
        <a:defRPr sz="1800">
          <a:solidFill>
            <a:schemeClr val="tx1"/>
          </a:solidFill>
          <a:latin typeface="+mn-lt"/>
          <a:ea typeface="+mn-lt"/>
          <a:cs typeface="+mn-lt"/>
        </a:defRPr>
      </a:lvl8pPr>
      <a:lvl9pPr xmlns:a="http://schemas.openxmlformats.org/drawingml/2006/main" marL="3657600" algn="l">
        <a:buNone/>
        <a:defRPr sz="1800">
          <a:solidFill>
            <a:schemeClr val="tx1"/>
          </a:solidFill>
          <a:latin typeface="+mn-lt"/>
          <a:ea typeface="+mn-lt"/>
          <a:cs typeface="+mn-lt"/>
        </a:defRPr>
      </a:lvl9pPr>
    </p:otherStyle>
  </p:txStyles>
</p:sldMaster>
</file>

<file path=ppt/slides/_rels/slide1.xml.rels>&#65279;<?xml version="1.0" encoding="utf-8"?><Relationships xmlns="http://schemas.openxmlformats.org/package/2006/relationships"><Relationship Type="http://schemas.openxmlformats.org/officeDocument/2006/relationships/slideLayout" Target="/ppt/slideLayouts/slideLayout2.xml" Id="R0795cc0e5f2c450e" /><Relationship Type="http://schemas.openxmlformats.org/officeDocument/2006/relationships/notesSlide" Target="/ppt/notesSlides/notesSlide1.xml" Id="Ree66ce16826045a7" /></Relationships>
</file>

<file path=ppt/slides/_rels/slide2.xml.rels>&#65279;<?xml version="1.0" encoding="utf-8"?><Relationships xmlns="http://schemas.openxmlformats.org/package/2006/relationships"><Relationship Type="http://schemas.openxmlformats.org/officeDocument/2006/relationships/slideLayout" Target="/ppt/slideLayouts/slideLayout2.xml" Id="R42c31d096f3047c5" /><Relationship Type="http://schemas.openxmlformats.org/officeDocument/2006/relationships/notesSlide" Target="/ppt/notesSlides/notesSlide2.xml" Id="R56aad1cf682648d2" /></Relationships>
</file>

<file path=ppt/slides/_rels/slide3.xml.rels>&#65279;<?xml version="1.0" encoding="utf-8"?><Relationships xmlns="http://schemas.openxmlformats.org/package/2006/relationships"><Relationship Type="http://schemas.openxmlformats.org/officeDocument/2006/relationships/slideLayout" Target="/ppt/slideLayouts/slideLayout2.xml" Id="Rb23d9ca4fa63451d" /><Relationship Type="http://schemas.openxmlformats.org/officeDocument/2006/relationships/notesSlide" Target="/ppt/notesSlides/notesSlide3.xml" Id="R0a35d47bc2d144c4" /></Relationships>
</file>

<file path=ppt/slides/_rels/slide4.xml.rels>&#65279;<?xml version="1.0" encoding="utf-8"?><Relationships xmlns="http://schemas.openxmlformats.org/package/2006/relationships"><Relationship Type="http://schemas.openxmlformats.org/officeDocument/2006/relationships/slideLayout" Target="/ppt/slideLayouts/slideLayout2.xml" Id="R1bf8d5a5b16445c7" /><Relationship Type="http://schemas.openxmlformats.org/officeDocument/2006/relationships/notesSlide" Target="/ppt/notesSlides/notesSlide4.xml" Id="Rfd01cb9fd07b4031" /></Relationships>
</file>

<file path=ppt/slides/_rels/slide5.xml.rels>&#65279;<?xml version="1.0" encoding="utf-8"?><Relationships xmlns="http://schemas.openxmlformats.org/package/2006/relationships"><Relationship Type="http://schemas.openxmlformats.org/officeDocument/2006/relationships/slideLayout" Target="/ppt/slideLayouts/slideLayout2.xml" Id="R2e385f228580468f" /><Relationship Type="http://schemas.openxmlformats.org/officeDocument/2006/relationships/notesSlide" Target="/ppt/notesSlides/notesSlide5.xml" Id="Re5dfd4d9b6c9413a" /></Relationships>
</file>

<file path=ppt/slides/_rels/slide6.xml.rels>&#65279;<?xml version="1.0" encoding="utf-8"?><Relationships xmlns="http://schemas.openxmlformats.org/package/2006/relationships"><Relationship Type="http://schemas.openxmlformats.org/officeDocument/2006/relationships/slideLayout" Target="/ppt/slideLayouts/slideLayout2.xml" Id="Rf8b7086a32c3465e" /><Relationship Type="http://schemas.openxmlformats.org/officeDocument/2006/relationships/notesSlide" Target="/ppt/notesSlides/notesSlide6.xml" Id="R8a9b7edd3e9c406c" /></Relationships>
</file>

<file path=ppt/slides/slide1.xml><?xml version="1.0" encoding="utf-8"?>
<p:sld xmlns:a="http://schemas.openxmlformats.org/drawingml/2006/main" xmlns:a16="http://schemas.microsoft.com/office/drawing/2014/main" xmlns:p="http://schemas.openxmlformats.org/presentationml/2006/main" xmlns:p14="http://schemas.microsoft.com/office/powerpoint/2010/main">
  <p:cSld>
    <p:spTree>
      <p:nvGrpSpPr>
        <p:cNvPr id="1" name=""/>
        <p:cNvGrpSpPr/>
        <p:nvPr/>
      </p:nvGrpSpPr>
      <p:grpSpPr>
        <a:xfrm/>
      </p:grpSpPr>
      <p:sp>
        <p:nvSpPr>
          <p:cNvPr id="1" name="">
            <a:extLst>
              <a:ext uri="{FF2B5EF4-FFF2-40B4-BE49-F238E27FC236}">
                <a16:creationId id="{BE07B609-9F98-40A2-B2BD-D6F3C630EFFA}"/>
              </a:ext>
            </a:extLst>
          </p:cNvPr>
          <p:cNvSpPr>
            <a:spLocks noGrp="1"/>
          </p:cNvSpPr>
          <p:nvPr/>
        </p:nvSpPr>
        <p:spPr>
          <a:xfrm>
            <a:off x="0" y="0"/>
            <a:ext cx="12192000" cy="6858000"/>
          </a:xfrm>
          <a:prstGeom prst="rect">
            <a:avLst/>
          </a:prstGeom>
          <a:solidFill>
            <a:srgbClr val="F7F4EE"/>
          </a:solidFill>
          <a:ln w="0">
            <a:solidFill>
              <a:srgbClr val="000000">
                <a:alpha val="0"/>
              </a:srgbClr>
            </a:solidFill>
            <a:prstDash val="solid"/>
          </a:ln>
        </p:spPr>
      </p:sp>
      <p:sp>
        <p:nvSpPr>
          <p:cNvPr id="2" name="kicker-marker">
            <a:extLst>
              <a:ext uri="{FF2B5EF4-FFF2-40B4-BE49-F238E27FC236}">
                <a16:creationId id="{03BCC925-2B12-492F-BAF9-A158022534E6}"/>
              </a:ext>
            </a:extLst>
          </p:cNvPr>
          <p:cNvSpPr>
            <a:spLocks noGrp="1"/>
          </p:cNvSpPr>
          <p:nvPr/>
        </p:nvSpPr>
        <p:spPr>
          <a:xfrm>
            <a:off x="590550" y="504825"/>
            <a:ext cx="95250" cy="95250"/>
          </a:xfrm>
          <a:prstGeom prst="rect">
            <a:avLst/>
          </a:prstGeom>
          <a:solidFill>
            <a:srgbClr val="F97316"/>
          </a:solidFill>
          <a:ln w="0">
            <a:solidFill>
              <a:srgbClr val="000000">
                <a:alpha val="0"/>
              </a:srgbClr>
            </a:solidFill>
            <a:prstDash val="solid"/>
          </a:ln>
        </p:spPr>
      </p:sp>
      <p:sp>
        <p:nvSpPr>
          <p:cNvPr id="3" name="kicker-label">
            <a:extLst>
              <a:ext uri="{FF2B5EF4-FFF2-40B4-BE49-F238E27FC236}">
                <a16:creationId id="{BDCA7BD7-19C2-426A-B609-A0CDCAFEFE72}"/>
              </a:ext>
            </a:extLst>
          </p:cNvPr>
          <p:cNvSpPr>
            <a:spLocks noGrp="1"/>
          </p:cNvSpPr>
          <p:nvPr/>
        </p:nvSpPr>
        <p:spPr>
          <a:xfrm>
            <a:off x="819150" y="476250"/>
            <a:ext cx="5905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13" b="1">
                <a:solidFill>
                  <a:srgbClr val="69635A"/>
                </a:solidFill>
                <a:latin typeface="Aptos"/>
                <a:ea typeface="Aptos"/>
                <a:cs typeface="Aptos"/>
              </a:defRPr>
            </a:pPr>
            <a:r>
              <a:rPr sz="713" b="1">
                <a:solidFill>
                  <a:srgbClr val="69635A"/>
                </a:solidFill>
                <a:latin typeface="Aptos"/>
                <a:ea typeface="Aptos"/>
                <a:cs typeface="Aptos"/>
              </a:rPr>
              <a:t>ΠΡΟΟΡΙΣΤΙΚΗ ΔΙΑΧΕΙΡΙΣΗ ΤΕΛΙΚΟΥ ΣΗΜΕΙΟΥ</a:t>
            </a:r>
          </a:p>
        </p:txBody>
      </p:sp>
      <p:sp>
        <p:nvSpPr>
          <p:cNvPr id="4" name="">
            <a:extLst>
              <a:ext uri="{FF2B5EF4-FFF2-40B4-BE49-F238E27FC236}">
                <a16:creationId id="{5246E73F-5CE8-4B34-837A-3B8594873682}"/>
              </a:ext>
            </a:extLst>
          </p:cNvPr>
          <p:cNvSpPr>
            <a:spLocks noGrp="1"/>
          </p:cNvSpPr>
          <p:nvPr/>
        </p:nvSpPr>
        <p:spPr>
          <a:xfrm>
            <a:off x="590550" y="1104900"/>
            <a:ext cx="7048500" cy="12001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3150" b="1">
                <a:solidFill>
                  <a:srgbClr val="171614"/>
                </a:solidFill>
                <a:latin typeface="Georgia"/>
                <a:ea typeface="Georgia"/>
                <a:cs typeface="Georgia"/>
              </a:defRPr>
            </a:pPr>
            <a:r>
              <a:rPr sz="3150" b="1">
                <a:solidFill>
                  <a:srgbClr val="171614"/>
                </a:solidFill>
                <a:latin typeface="Georgia"/>
                <a:ea typeface="Georgia"/>
                <a:cs typeface="Georgia"/>
              </a:rPr>
              <a:t>Ο αυτοματισμός τελικού σημείου εντοπίζει και επιδιορθώνει ζητήματα συσκευών πριν από την υποβολή εισιτηρίων από τους εργαζόμενους.</a:t>
            </a:r>
          </a:p>
        </p:txBody>
      </p:sp>
      <p:sp>
        <p:nvSpPr>
          <p:cNvPr id="5" name="">
            <a:extLst>
              <a:ext uri="{FF2B5EF4-FFF2-40B4-BE49-F238E27FC236}">
                <a16:creationId id="{257BC7C7-9816-48EB-88FD-51C8641C20A7}"/>
              </a:ext>
            </a:extLst>
          </p:cNvPr>
          <p:cNvSpPr>
            <a:spLocks noGrp="1"/>
          </p:cNvSpPr>
          <p:nvPr/>
        </p:nvSpPr>
        <p:spPr>
          <a:xfrm>
            <a:off x="609600" y="2628900"/>
            <a:ext cx="5905500" cy="8382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75" b="0">
                <a:solidFill>
                  <a:srgbClr val="69635A"/>
                </a:solidFill>
                <a:latin typeface="Aptos"/>
                <a:ea typeface="Aptos"/>
                <a:cs typeface="Aptos"/>
              </a:defRPr>
            </a:pPr>
            <a:r>
              <a:rPr sz="1275" b="0">
                <a:solidFill>
                  <a:srgbClr val="69635A"/>
                </a:solidFill>
                <a:latin typeface="Aptos"/>
                <a:ea typeface="Aptos"/>
                <a:cs typeface="Aptos"/>
              </a:rPr>
              <a:t>Οι πράκτορες παρακολουθούν την υγεία της συσκευής, τη συμμόρφωση, το λογισμικό, την κατάσταση ενημέρωσης κώδικα, τα συμβάντα του κύκλου ζωής και τις ανωμαλίες και, στη συνέχεια, ενεργοποιούν την ασφαλή αποκατάσταση με στοιχεία.</a:t>
            </a:r>
          </a:p>
        </p:txBody>
      </p:sp>
      <p:sp>
        <p:nvSpPr>
          <p:cNvPr id="6" name="">
            <a:extLst>
              <a:ext uri="{FF2B5EF4-FFF2-40B4-BE49-F238E27FC236}">
                <a16:creationId id="{7E1808BA-98EF-4EF3-8B8E-518CD46143A4}"/>
              </a:ext>
            </a:extLst>
          </p:cNvPr>
          <p:cNvSpPr>
            <a:spLocks noGrp="1"/>
          </p:cNvSpPr>
          <p:nvPr/>
        </p:nvSpPr>
        <p:spPr>
          <a:xfrm>
            <a:off x="609600" y="3943350"/>
            <a:ext cx="5619750" cy="28575"/>
          </a:xfrm>
          <a:prstGeom prst="rect">
            <a:avLst/>
          </a:prstGeom>
          <a:solidFill>
            <a:srgbClr val="F97316"/>
          </a:solidFill>
          <a:ln w="0">
            <a:solidFill>
              <a:srgbClr val="000000">
                <a:alpha val="0"/>
              </a:srgbClr>
            </a:solidFill>
            <a:prstDash val="solid"/>
          </a:ln>
        </p:spPr>
      </p:sp>
      <p:sp>
        <p:nvSpPr>
          <p:cNvPr id="7" name="">
            <a:extLst>
              <a:ext uri="{FF2B5EF4-FFF2-40B4-BE49-F238E27FC236}">
                <a16:creationId id="{2D5D8776-D5CB-44E8-BE01-28B1B85B5048}"/>
              </a:ext>
            </a:extLst>
          </p:cNvPr>
          <p:cNvSpPr>
            <a:spLocks noGrp="1"/>
          </p:cNvSpPr>
          <p:nvPr/>
        </p:nvSpPr>
        <p:spPr>
          <a:xfrm>
            <a:off x="609600" y="4305300"/>
            <a:ext cx="11430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2563EB"/>
                </a:solidFill>
                <a:latin typeface="Georgia"/>
                <a:ea typeface="Georgia"/>
                <a:cs typeface="Georgia"/>
              </a:defRPr>
            </a:pPr>
            <a:r>
              <a:rPr sz="1200" b="1">
                <a:solidFill>
                  <a:srgbClr val="2563EB"/>
                </a:solidFill>
                <a:latin typeface="Georgia"/>
                <a:ea typeface="Georgia"/>
                <a:cs typeface="Georgia"/>
              </a:rPr>
              <a:t>Triage</a:t>
            </a:r>
          </a:p>
        </p:txBody>
      </p:sp>
      <p:sp>
        <p:nvSpPr>
          <p:cNvPr id="8" name="">
            <a:extLst>
              <a:ext uri="{FF2B5EF4-FFF2-40B4-BE49-F238E27FC236}">
                <a16:creationId id="{DBD6C28E-3B61-4EAC-830F-532150F3A49F}"/>
              </a:ext>
            </a:extLst>
          </p:cNvPr>
          <p:cNvSpPr>
            <a:spLocks noGrp="1"/>
          </p:cNvSpPr>
          <p:nvPr/>
        </p:nvSpPr>
        <p:spPr>
          <a:xfrm>
            <a:off x="609600" y="4591050"/>
            <a:ext cx="10477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9A9184"/>
                </a:solidFill>
                <a:latin typeface="Aptos"/>
                <a:ea typeface="Aptos"/>
                <a:cs typeface="Aptos"/>
              </a:defRPr>
            </a:pPr>
            <a:r>
              <a:rPr sz="675" b="1">
                <a:solidFill>
                  <a:srgbClr val="9A9184"/>
                </a:solidFill>
                <a:latin typeface="Aptos"/>
                <a:ea typeface="Aptos"/>
                <a:cs typeface="Aptos"/>
              </a:rPr>
              <a:t>Φακός πληροφορικής</a:t>
            </a:r>
          </a:p>
        </p:txBody>
      </p:sp>
      <p:sp>
        <p:nvSpPr>
          <p:cNvPr id="9" name="">
            <a:extLst>
              <a:ext uri="{FF2B5EF4-FFF2-40B4-BE49-F238E27FC236}">
                <a16:creationId id="{0171F92D-7253-4601-9A01-404BC22E7086}"/>
              </a:ext>
            </a:extLst>
          </p:cNvPr>
          <p:cNvSpPr>
            <a:spLocks noGrp="1"/>
          </p:cNvSpPr>
          <p:nvPr/>
        </p:nvSpPr>
        <p:spPr>
          <a:xfrm>
            <a:off x="2038350" y="4305300"/>
            <a:ext cx="11430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F97316"/>
                </a:solidFill>
                <a:latin typeface="Georgia"/>
                <a:ea typeface="Georgia"/>
                <a:cs typeface="Georgia"/>
              </a:defRPr>
            </a:pPr>
            <a:r>
              <a:rPr sz="1200" b="1">
                <a:solidFill>
                  <a:srgbClr val="F97316"/>
                </a:solidFill>
                <a:latin typeface="Georgia"/>
                <a:ea typeface="Georgia"/>
                <a:cs typeface="Georgia"/>
              </a:rPr>
              <a:t>Διερεύνηση</a:t>
            </a:r>
          </a:p>
        </p:txBody>
      </p:sp>
      <p:sp>
        <p:nvSpPr>
          <p:cNvPr id="10" name="">
            <a:extLst>
              <a:ext uri="{FF2B5EF4-FFF2-40B4-BE49-F238E27FC236}">
                <a16:creationId id="{4B58F877-6560-4C91-BBE0-01DF88E9BB7F}"/>
              </a:ext>
            </a:extLst>
          </p:cNvPr>
          <p:cNvSpPr>
            <a:spLocks noGrp="1"/>
          </p:cNvSpPr>
          <p:nvPr/>
        </p:nvSpPr>
        <p:spPr>
          <a:xfrm>
            <a:off x="2038350" y="4591050"/>
            <a:ext cx="10477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9A9184"/>
                </a:solidFill>
                <a:latin typeface="Aptos"/>
                <a:ea typeface="Aptos"/>
                <a:cs typeface="Aptos"/>
              </a:defRPr>
            </a:pPr>
            <a:r>
              <a:rPr sz="675" b="1">
                <a:solidFill>
                  <a:srgbClr val="9A9184"/>
                </a:solidFill>
                <a:latin typeface="Aptos"/>
                <a:ea typeface="Aptos"/>
                <a:cs typeface="Aptos"/>
              </a:rPr>
              <a:t>Φακός πληροφορικής</a:t>
            </a:r>
          </a:p>
        </p:txBody>
      </p:sp>
      <p:sp>
        <p:nvSpPr>
          <p:cNvPr id="11" name="">
            <a:extLst>
              <a:ext uri="{FF2B5EF4-FFF2-40B4-BE49-F238E27FC236}">
                <a16:creationId id="{68F56136-E570-49FB-8584-0A2274B9897F}"/>
              </a:ext>
            </a:extLst>
          </p:cNvPr>
          <p:cNvSpPr>
            <a:spLocks noGrp="1"/>
          </p:cNvSpPr>
          <p:nvPr/>
        </p:nvSpPr>
        <p:spPr>
          <a:xfrm>
            <a:off x="3467100" y="4305300"/>
            <a:ext cx="11430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0F766E"/>
                </a:solidFill>
                <a:latin typeface="Georgia"/>
                <a:ea typeface="Georgia"/>
                <a:cs typeface="Georgia"/>
              </a:defRPr>
            </a:pPr>
            <a:r>
              <a:rPr sz="1200" b="1">
                <a:solidFill>
                  <a:srgbClr val="0F766E"/>
                </a:solidFill>
                <a:latin typeface="Georgia"/>
                <a:ea typeface="Georgia"/>
                <a:cs typeface="Georgia"/>
              </a:rPr>
              <a:t>Πράξη</a:t>
            </a:r>
          </a:p>
        </p:txBody>
      </p:sp>
      <p:sp>
        <p:nvSpPr>
          <p:cNvPr id="12" name="">
            <a:extLst>
              <a:ext uri="{FF2B5EF4-FFF2-40B4-BE49-F238E27FC236}">
                <a16:creationId id="{CFA5F683-4483-4294-8CF2-9E6D248BBEF7}"/>
              </a:ext>
            </a:extLst>
          </p:cNvPr>
          <p:cNvSpPr>
            <a:spLocks noGrp="1"/>
          </p:cNvSpPr>
          <p:nvPr/>
        </p:nvSpPr>
        <p:spPr>
          <a:xfrm>
            <a:off x="3467100" y="4591050"/>
            <a:ext cx="10477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9A9184"/>
                </a:solidFill>
                <a:latin typeface="Aptos"/>
                <a:ea typeface="Aptos"/>
                <a:cs typeface="Aptos"/>
              </a:defRPr>
            </a:pPr>
            <a:r>
              <a:rPr sz="675" b="1">
                <a:solidFill>
                  <a:srgbClr val="9A9184"/>
                </a:solidFill>
                <a:latin typeface="Aptos"/>
                <a:ea typeface="Aptos"/>
                <a:cs typeface="Aptos"/>
              </a:rPr>
              <a:t>Φακός πληροφορικής</a:t>
            </a:r>
          </a:p>
        </p:txBody>
      </p:sp>
      <p:sp>
        <p:nvSpPr>
          <p:cNvPr id="13" name="">
            <a:extLst>
              <a:ext uri="{FF2B5EF4-FFF2-40B4-BE49-F238E27FC236}">
                <a16:creationId id="{DA0CC8A4-269C-4CDC-A274-0B6662F4C9D9}"/>
              </a:ext>
            </a:extLst>
          </p:cNvPr>
          <p:cNvSpPr>
            <a:spLocks noGrp="1"/>
          </p:cNvSpPr>
          <p:nvPr/>
        </p:nvSpPr>
        <p:spPr>
          <a:xfrm>
            <a:off x="4895850" y="4305300"/>
            <a:ext cx="11430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7C3AED"/>
                </a:solidFill>
                <a:latin typeface="Georgia"/>
                <a:ea typeface="Georgia"/>
                <a:cs typeface="Georgia"/>
              </a:defRPr>
            </a:pPr>
            <a:r>
              <a:rPr sz="1200" b="1">
                <a:solidFill>
                  <a:srgbClr val="7C3AED"/>
                </a:solidFill>
                <a:latin typeface="Georgia"/>
                <a:ea typeface="Georgia"/>
                <a:cs typeface="Georgia"/>
              </a:rPr>
              <a:t>Επαλήθευση</a:t>
            </a:r>
          </a:p>
        </p:txBody>
      </p:sp>
      <p:sp>
        <p:nvSpPr>
          <p:cNvPr id="14" name="">
            <a:extLst>
              <a:ext uri="{FF2B5EF4-FFF2-40B4-BE49-F238E27FC236}">
                <a16:creationId id="{159DD51C-FC8C-4B56-9C8B-331C5D10D0E6}"/>
              </a:ext>
            </a:extLst>
          </p:cNvPr>
          <p:cNvSpPr>
            <a:spLocks noGrp="1"/>
          </p:cNvSpPr>
          <p:nvPr/>
        </p:nvSpPr>
        <p:spPr>
          <a:xfrm>
            <a:off x="4895850" y="4591050"/>
            <a:ext cx="10477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9A9184"/>
                </a:solidFill>
                <a:latin typeface="Aptos"/>
                <a:ea typeface="Aptos"/>
                <a:cs typeface="Aptos"/>
              </a:defRPr>
            </a:pPr>
            <a:r>
              <a:rPr sz="675" b="1">
                <a:solidFill>
                  <a:srgbClr val="9A9184"/>
                </a:solidFill>
                <a:latin typeface="Aptos"/>
                <a:ea typeface="Aptos"/>
                <a:cs typeface="Aptos"/>
              </a:rPr>
              <a:t>Φακός πληροφορικής</a:t>
            </a:r>
          </a:p>
        </p:txBody>
      </p:sp>
      <p:sp>
        <p:nvSpPr>
          <p:cNvPr id="15" name="">
            <a:extLst>
              <a:ext uri="{FF2B5EF4-FFF2-40B4-BE49-F238E27FC236}">
                <a16:creationId id="{91E5A849-2437-49CE-BDA1-E2B99DA94E57}"/>
              </a:ext>
            </a:extLst>
          </p:cNvPr>
          <p:cNvSpPr>
            <a:spLocks noGrp="1"/>
          </p:cNvSpPr>
          <p:nvPr/>
        </p:nvSpPr>
        <p:spPr>
          <a:xfrm>
            <a:off x="7524750" y="914400"/>
            <a:ext cx="3486150" cy="4514850"/>
          </a:xfrm>
          <a:prstGeom prst="rect">
            <a:avLst/>
          </a:prstGeom>
          <a:solidFill>
            <a:srgbClr val="171614"/>
          </a:solidFill>
          <a:ln w="0">
            <a:solidFill>
              <a:srgbClr val="000000">
                <a:alpha val="0"/>
              </a:srgbClr>
            </a:solidFill>
            <a:prstDash val="solid"/>
          </a:ln>
        </p:spPr>
      </p:sp>
      <p:sp>
        <p:nvSpPr>
          <p:cNvPr id="16" name="">
            <a:extLst>
              <a:ext uri="{FF2B5EF4-FFF2-40B4-BE49-F238E27FC236}">
                <a16:creationId id="{483C903D-1164-407F-A064-2343ACFDAEAB}"/>
              </a:ext>
            </a:extLst>
          </p:cNvPr>
          <p:cNvSpPr>
            <a:spLocks noGrp="1"/>
          </p:cNvSpPr>
          <p:nvPr/>
        </p:nvSpPr>
        <p:spPr>
          <a:xfrm>
            <a:off x="7848600" y="1219200"/>
            <a:ext cx="209550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00" b="1">
                <a:solidFill>
                  <a:srgbClr val="EDE7DD"/>
                </a:solidFill>
                <a:latin typeface="Aptos"/>
                <a:ea typeface="Aptos"/>
                <a:cs typeface="Aptos"/>
              </a:defRPr>
            </a:pPr>
            <a:r>
              <a:rPr sz="900" b="1">
                <a:solidFill>
                  <a:srgbClr val="EDE7DD"/>
                </a:solidFill>
                <a:latin typeface="Aptos"/>
                <a:ea typeface="Aptos"/>
                <a:cs typeface="Aptos"/>
              </a:rPr>
              <a:t>πιλοτήριο αυτοματισμού πληροφορικής</a:t>
            </a:r>
          </a:p>
        </p:txBody>
      </p:sp>
      <p:sp>
        <p:nvSpPr>
          <p:cNvPr id="17" name="">
            <a:extLst>
              <a:ext uri="{FF2B5EF4-FFF2-40B4-BE49-F238E27FC236}">
                <a16:creationId id="{DE1B886B-51BF-4047-807D-CB766F774205}"/>
              </a:ext>
            </a:extLst>
          </p:cNvPr>
          <p:cNvSpPr>
            <a:spLocks noGrp="1"/>
          </p:cNvSpPr>
          <p:nvPr/>
        </p:nvSpPr>
        <p:spPr>
          <a:xfrm>
            <a:off x="7848600" y="1790700"/>
            <a:ext cx="2609850" cy="438150"/>
          </a:xfrm>
          <a:prstGeom prst="rect">
            <a:avLst/>
          </a:prstGeom>
          <a:solidFill>
            <a:srgbClr val="26231F"/>
          </a:solidFill>
          <a:ln w="9525">
            <a:solidFill>
              <a:srgbClr val="3C362E"/>
            </a:solidFill>
            <a:prstDash val="solid"/>
          </a:ln>
        </p:spPr>
      </p:sp>
      <p:sp>
        <p:nvSpPr>
          <p:cNvPr id="18" name="">
            <a:extLst>
              <a:ext uri="{FF2B5EF4-FFF2-40B4-BE49-F238E27FC236}">
                <a16:creationId id="{A44578CC-1598-4657-96D3-60FAFD236F7A}"/>
              </a:ext>
            </a:extLst>
          </p:cNvPr>
          <p:cNvSpPr>
            <a:spLocks noGrp="1"/>
          </p:cNvSpPr>
          <p:nvPr/>
        </p:nvSpPr>
        <p:spPr>
          <a:xfrm>
            <a:off x="8020050" y="1885950"/>
            <a:ext cx="12382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F7F4EE"/>
                </a:solidFill>
                <a:latin typeface="Aptos"/>
                <a:ea typeface="Aptos"/>
                <a:cs typeface="Aptos"/>
              </a:defRPr>
            </a:pPr>
            <a:r>
              <a:rPr sz="750" b="1">
                <a:solidFill>
                  <a:srgbClr val="F7F4EE"/>
                </a:solidFill>
                <a:latin typeface="Aptos"/>
                <a:ea typeface="Aptos"/>
                <a:cs typeface="Aptos"/>
              </a:rPr>
              <a:t>Υγεία</a:t>
            </a:r>
          </a:p>
        </p:txBody>
      </p:sp>
      <p:sp>
        <p:nvSpPr>
          <p:cNvPr id="19" name="">
            <a:extLst>
              <a:ext uri="{FF2B5EF4-FFF2-40B4-BE49-F238E27FC236}">
                <a16:creationId id="{B4F219BA-9885-4AAC-A639-38C09ACDE88C}"/>
              </a:ext>
            </a:extLst>
          </p:cNvPr>
          <p:cNvSpPr>
            <a:spLocks noGrp="1"/>
          </p:cNvSpPr>
          <p:nvPr/>
        </p:nvSpPr>
        <p:spPr>
          <a:xfrm>
            <a:off x="9353550" y="1885950"/>
            <a:ext cx="9144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713" b="1">
                <a:solidFill>
                  <a:srgbClr val="15803D"/>
                </a:solidFill>
                <a:latin typeface="Aptos"/>
                <a:ea typeface="Aptos"/>
                <a:cs typeface="Aptos"/>
              </a:defRPr>
            </a:pPr>
            <a:r>
              <a:rPr sz="713" b="1">
                <a:solidFill>
                  <a:srgbClr val="15803D"/>
                </a:solidFill>
                <a:latin typeface="Aptos"/>
                <a:ea typeface="Aptos"/>
                <a:cs typeface="Aptos"/>
              </a:rPr>
              <a:t>Παρακολούθηση</a:t>
            </a:r>
          </a:p>
        </p:txBody>
      </p:sp>
      <p:sp>
        <p:nvSpPr>
          <p:cNvPr id="20" name="">
            <a:extLst>
              <a:ext uri="{FF2B5EF4-FFF2-40B4-BE49-F238E27FC236}">
                <a16:creationId id="{8A271667-7D15-4272-A6B8-720D79BDCEF6}"/>
              </a:ext>
            </a:extLst>
          </p:cNvPr>
          <p:cNvSpPr>
            <a:spLocks noGrp="1"/>
          </p:cNvSpPr>
          <p:nvPr/>
        </p:nvSpPr>
        <p:spPr>
          <a:xfrm>
            <a:off x="7848600" y="2571750"/>
            <a:ext cx="2609850" cy="438150"/>
          </a:xfrm>
          <a:prstGeom prst="rect">
            <a:avLst/>
          </a:prstGeom>
          <a:solidFill>
            <a:srgbClr val="26231F"/>
          </a:solidFill>
          <a:ln w="9525">
            <a:solidFill>
              <a:srgbClr val="3C362E"/>
            </a:solidFill>
            <a:prstDash val="solid"/>
          </a:ln>
        </p:spPr>
      </p:sp>
      <p:sp>
        <p:nvSpPr>
          <p:cNvPr id="21" name="">
            <a:extLst>
              <a:ext uri="{FF2B5EF4-FFF2-40B4-BE49-F238E27FC236}">
                <a16:creationId id="{CAA8F33F-97D7-466D-B890-89D53CCAADDA}"/>
              </a:ext>
            </a:extLst>
          </p:cNvPr>
          <p:cNvSpPr>
            <a:spLocks noGrp="1"/>
          </p:cNvSpPr>
          <p:nvPr/>
        </p:nvSpPr>
        <p:spPr>
          <a:xfrm>
            <a:off x="8020050" y="2667000"/>
            <a:ext cx="12382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F7F4EE"/>
                </a:solidFill>
                <a:latin typeface="Aptos"/>
                <a:ea typeface="Aptos"/>
                <a:cs typeface="Aptos"/>
              </a:defRPr>
            </a:pPr>
            <a:r>
              <a:rPr sz="750" b="1">
                <a:solidFill>
                  <a:srgbClr val="F7F4EE"/>
                </a:solidFill>
                <a:latin typeface="Aptos"/>
                <a:ea typeface="Aptos"/>
                <a:cs typeface="Aptos"/>
              </a:rPr>
              <a:t>Επίθεμα</a:t>
            </a:r>
          </a:p>
        </p:txBody>
      </p:sp>
      <p:sp>
        <p:nvSpPr>
          <p:cNvPr id="22" name="">
            <a:extLst>
              <a:ext uri="{FF2B5EF4-FFF2-40B4-BE49-F238E27FC236}">
                <a16:creationId id="{F45642AD-CD33-4997-AB8E-9CDAD562A589}"/>
              </a:ext>
            </a:extLst>
          </p:cNvPr>
          <p:cNvSpPr>
            <a:spLocks noGrp="1"/>
          </p:cNvSpPr>
          <p:nvPr/>
        </p:nvSpPr>
        <p:spPr>
          <a:xfrm>
            <a:off x="9353550" y="2667000"/>
            <a:ext cx="9144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713" b="1">
                <a:solidFill>
                  <a:srgbClr val="2563EB"/>
                </a:solidFill>
                <a:latin typeface="Aptos"/>
                <a:ea typeface="Aptos"/>
                <a:cs typeface="Aptos"/>
              </a:defRPr>
            </a:pPr>
            <a:r>
              <a:rPr sz="713" b="1">
                <a:solidFill>
                  <a:srgbClr val="2563EB"/>
                </a:solidFill>
                <a:latin typeface="Aptos"/>
                <a:ea typeface="Aptos"/>
                <a:cs typeface="Aptos"/>
              </a:rPr>
              <a:t>Προγραμματισμένο</a:t>
            </a:r>
          </a:p>
        </p:txBody>
      </p:sp>
      <p:sp>
        <p:nvSpPr>
          <p:cNvPr id="23" name="">
            <a:extLst>
              <a:ext uri="{FF2B5EF4-FFF2-40B4-BE49-F238E27FC236}">
                <a16:creationId id="{A74A823E-4D97-4AB4-970B-DB6E9DF90368}"/>
              </a:ext>
            </a:extLst>
          </p:cNvPr>
          <p:cNvSpPr>
            <a:spLocks noGrp="1"/>
          </p:cNvSpPr>
          <p:nvPr/>
        </p:nvSpPr>
        <p:spPr>
          <a:xfrm>
            <a:off x="7848600" y="3352800"/>
            <a:ext cx="2609850" cy="438150"/>
          </a:xfrm>
          <a:prstGeom prst="rect">
            <a:avLst/>
          </a:prstGeom>
          <a:solidFill>
            <a:srgbClr val="26231F"/>
          </a:solidFill>
          <a:ln w="9525">
            <a:solidFill>
              <a:srgbClr val="3C362E"/>
            </a:solidFill>
            <a:prstDash val="solid"/>
          </a:ln>
        </p:spPr>
      </p:sp>
      <p:sp>
        <p:nvSpPr>
          <p:cNvPr id="24" name="">
            <a:extLst>
              <a:ext uri="{FF2B5EF4-FFF2-40B4-BE49-F238E27FC236}">
                <a16:creationId id="{87E52402-D3C4-4D07-A128-3141F38777B5}"/>
              </a:ext>
            </a:extLst>
          </p:cNvPr>
          <p:cNvSpPr>
            <a:spLocks noGrp="1"/>
          </p:cNvSpPr>
          <p:nvPr/>
        </p:nvSpPr>
        <p:spPr>
          <a:xfrm>
            <a:off x="8020050" y="3448050"/>
            <a:ext cx="12382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F7F4EE"/>
                </a:solidFill>
                <a:latin typeface="Aptos"/>
                <a:ea typeface="Aptos"/>
                <a:cs typeface="Aptos"/>
              </a:defRPr>
            </a:pPr>
            <a:r>
              <a:rPr sz="750" b="1">
                <a:solidFill>
                  <a:srgbClr val="F7F4EE"/>
                </a:solidFill>
                <a:latin typeface="Aptos"/>
                <a:ea typeface="Aptos"/>
                <a:cs typeface="Aptos"/>
              </a:rPr>
              <a:t>Ανωμαλία</a:t>
            </a:r>
          </a:p>
        </p:txBody>
      </p:sp>
      <p:sp>
        <p:nvSpPr>
          <p:cNvPr id="25" name="">
            <a:extLst>
              <a:ext uri="{FF2B5EF4-FFF2-40B4-BE49-F238E27FC236}">
                <a16:creationId id="{AC4D7883-0406-4CB5-B83F-D40352759D34}"/>
              </a:ext>
            </a:extLst>
          </p:cNvPr>
          <p:cNvSpPr>
            <a:spLocks noGrp="1"/>
          </p:cNvSpPr>
          <p:nvPr/>
        </p:nvSpPr>
        <p:spPr>
          <a:xfrm>
            <a:off x="9353550" y="3448050"/>
            <a:ext cx="9144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713" b="1">
                <a:solidFill>
                  <a:srgbClr val="F97316"/>
                </a:solidFill>
                <a:latin typeface="Aptos"/>
                <a:ea typeface="Aptos"/>
                <a:cs typeface="Aptos"/>
              </a:defRPr>
            </a:pPr>
            <a:r>
              <a:rPr sz="713" b="1">
                <a:solidFill>
                  <a:srgbClr val="F97316"/>
                </a:solidFill>
                <a:latin typeface="Aptos"/>
                <a:ea typeface="Aptos"/>
                <a:cs typeface="Aptos"/>
              </a:rPr>
              <a:t>Εντοπίστηκε</a:t>
            </a:r>
          </a:p>
        </p:txBody>
      </p:sp>
      <p:sp>
        <p:nvSpPr>
          <p:cNvPr id="26" name="">
            <a:extLst>
              <a:ext uri="{FF2B5EF4-FFF2-40B4-BE49-F238E27FC236}">
                <a16:creationId id="{10134AE8-5BE9-4E56-BD20-C4D8F45C99A0}"/>
              </a:ext>
            </a:extLst>
          </p:cNvPr>
          <p:cNvSpPr>
            <a:spLocks noGrp="1"/>
          </p:cNvSpPr>
          <p:nvPr/>
        </p:nvSpPr>
        <p:spPr>
          <a:xfrm>
            <a:off x="7848600" y="4133850"/>
            <a:ext cx="2609850" cy="438150"/>
          </a:xfrm>
          <a:prstGeom prst="rect">
            <a:avLst/>
          </a:prstGeom>
          <a:solidFill>
            <a:srgbClr val="26231F"/>
          </a:solidFill>
          <a:ln w="9525">
            <a:solidFill>
              <a:srgbClr val="3C362E"/>
            </a:solidFill>
            <a:prstDash val="solid"/>
          </a:ln>
        </p:spPr>
      </p:sp>
      <p:sp>
        <p:nvSpPr>
          <p:cNvPr id="27" name="">
            <a:extLst>
              <a:ext uri="{FF2B5EF4-FFF2-40B4-BE49-F238E27FC236}">
                <a16:creationId id="{724D0B6D-94D2-4A17-A1C3-6CF3525016C2}"/>
              </a:ext>
            </a:extLst>
          </p:cNvPr>
          <p:cNvSpPr>
            <a:spLocks noGrp="1"/>
          </p:cNvSpPr>
          <p:nvPr/>
        </p:nvSpPr>
        <p:spPr>
          <a:xfrm>
            <a:off x="8020050" y="4229100"/>
            <a:ext cx="12382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F7F4EE"/>
                </a:solidFill>
                <a:latin typeface="Aptos"/>
                <a:ea typeface="Aptos"/>
                <a:cs typeface="Aptos"/>
              </a:defRPr>
            </a:pPr>
            <a:r>
              <a:rPr sz="750" b="1">
                <a:solidFill>
                  <a:srgbClr val="F7F4EE"/>
                </a:solidFill>
                <a:latin typeface="Aptos"/>
                <a:ea typeface="Aptos"/>
                <a:cs typeface="Aptos"/>
              </a:rPr>
              <a:t>Κύκλος ζωής</a:t>
            </a:r>
          </a:p>
        </p:txBody>
      </p:sp>
      <p:sp>
        <p:nvSpPr>
          <p:cNvPr id="28" name="">
            <a:extLst>
              <a:ext uri="{FF2B5EF4-FFF2-40B4-BE49-F238E27FC236}">
                <a16:creationId id="{4F364591-5424-4896-9EB7-37DDFB97AEF7}"/>
              </a:ext>
            </a:extLst>
          </p:cNvPr>
          <p:cNvSpPr>
            <a:spLocks noGrp="1"/>
          </p:cNvSpPr>
          <p:nvPr/>
        </p:nvSpPr>
        <p:spPr>
          <a:xfrm>
            <a:off x="9353550" y="4229100"/>
            <a:ext cx="9144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713" b="1">
                <a:solidFill>
                  <a:srgbClr val="0F766E"/>
                </a:solidFill>
                <a:latin typeface="Aptos"/>
                <a:ea typeface="Aptos"/>
                <a:cs typeface="Aptos"/>
              </a:defRPr>
            </a:pPr>
            <a:r>
              <a:rPr sz="713" b="1">
                <a:solidFill>
                  <a:srgbClr val="0F766E"/>
                </a:solidFill>
                <a:latin typeface="Aptos"/>
                <a:ea typeface="Aptos"/>
                <a:cs typeface="Aptos"/>
              </a:rPr>
              <a:t>Παρακολούθηση</a:t>
            </a:r>
          </a:p>
        </p:txBody>
      </p:sp>
      <p:sp>
        <p:nvSpPr>
          <p:cNvPr id="29" name="">
            <a:extLst>
              <a:ext uri="{FF2B5EF4-FFF2-40B4-BE49-F238E27FC236}">
                <a16:creationId id="{D9E5C851-F31A-497B-9B18-3CB05DEE77C5}"/>
              </a:ext>
            </a:extLst>
          </p:cNvPr>
          <p:cNvSpPr>
            <a:spLocks noGrp="1"/>
          </p:cNvSpPr>
          <p:nvPr/>
        </p:nvSpPr>
        <p:spPr>
          <a:xfrm>
            <a:off x="8058150" y="4857750"/>
            <a:ext cx="2266950" cy="285750"/>
          </a:xfrm>
          <a:prstGeom prst="rect">
            <a:avLst/>
          </a:prstGeom>
          <a:solidFill>
            <a:srgbClr val="000000">
              <a:alpha val="0"/>
            </a:srgbClr>
          </a:solidFill>
          <a:ln w="9525">
            <a:solidFill>
              <a:srgbClr val="F97316"/>
            </a:solidFill>
            <a:prstDash val="solid"/>
          </a:ln>
        </p:spPr>
      </p:sp>
      <p:sp>
        <p:nvSpPr>
          <p:cNvPr id="30" name="">
            <a:extLst>
              <a:ext uri="{FF2B5EF4-FFF2-40B4-BE49-F238E27FC236}">
                <a16:creationId id="{D7685E60-6E75-4716-B60C-8C5568D8D8BC}"/>
              </a:ext>
            </a:extLst>
          </p:cNvPr>
          <p:cNvSpPr>
            <a:spLocks noGrp="1"/>
          </p:cNvSpPr>
          <p:nvPr/>
        </p:nvSpPr>
        <p:spPr>
          <a:xfrm>
            <a:off x="8172450" y="4933950"/>
            <a:ext cx="2038350" cy="123825"/>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600" b="1">
                <a:solidFill>
                  <a:srgbClr val="F97316"/>
                </a:solidFill>
                <a:latin typeface="Aptos"/>
                <a:ea typeface="Aptos"/>
                <a:cs typeface="Aptos"/>
              </a:defRPr>
            </a:pPr>
            <a:r>
              <a:rPr sz="600" b="1">
                <a:solidFill>
                  <a:srgbClr val="F97316"/>
                </a:solidFill>
                <a:latin typeface="Aptos"/>
                <a:ea typeface="Aptos"/>
                <a:cs typeface="Aptos"/>
              </a:rPr>
              <a:t>Το πακέτο δράσης πληροφορικής είναι έτοιμο</a:t>
            </a:r>
          </a:p>
        </p:txBody>
      </p:sp>
      <p:sp>
        <p:nvSpPr>
          <p:cNvPr id="31" name="">
            <a:extLst>
              <a:ext uri="{FF2B5EF4-FFF2-40B4-BE49-F238E27FC236}">
                <a16:creationId id="{529EDCCE-5DAD-437B-87FE-9CCB856A61FD}"/>
              </a:ext>
            </a:extLst>
          </p:cNvPr>
          <p:cNvSpPr>
            <a:spLocks noGrp="1"/>
          </p:cNvSpPr>
          <p:nvPr/>
        </p:nvSpPr>
        <p:spPr>
          <a:xfrm>
            <a:off x="590550" y="6496050"/>
            <a:ext cx="11010900" cy="9525"/>
          </a:xfrm>
          <a:prstGeom prst="rect">
            <a:avLst/>
          </a:prstGeom>
          <a:solidFill>
            <a:srgbClr val="D9D0C3"/>
          </a:solidFill>
          <a:ln w="0">
            <a:solidFill>
              <a:srgbClr val="000000">
                <a:alpha val="0"/>
              </a:srgbClr>
            </a:solidFill>
            <a:prstDash val="solid"/>
          </a:ln>
        </p:spPr>
      </p:sp>
      <p:sp>
        <p:nvSpPr>
          <p:cNvPr id="32" name="">
            <a:extLst>
              <a:ext uri="{FF2B5EF4-FFF2-40B4-BE49-F238E27FC236}">
                <a16:creationId id="{406806BB-E5A0-4B11-B0A7-6623FD5BD0FF}"/>
              </a:ext>
            </a:extLst>
          </p:cNvPr>
          <p:cNvSpPr>
            <a:spLocks noGrp="1"/>
          </p:cNvSpPr>
          <p:nvPr/>
        </p:nvSpPr>
        <p:spPr>
          <a:xfrm>
            <a:off x="590550" y="6572250"/>
            <a:ext cx="7239000" cy="133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563" b="0">
                <a:solidFill>
                  <a:srgbClr val="9A9184"/>
                </a:solidFill>
                <a:latin typeface="Aptos"/>
                <a:ea typeface="Aptos"/>
                <a:cs typeface="Aptos"/>
              </a:defRPr>
            </a:pPr>
            <a:r>
              <a:rPr sz="563" b="0">
                <a:solidFill>
                  <a:srgbClr val="9A9184"/>
                </a:solidFill>
                <a:latin typeface="Aptos"/>
                <a:ea typeface="Aptos"/>
                <a:cs typeface="Aptos"/>
              </a:rPr>
              <a:t>Αυτοματισμός πληροφορικής | ActiveMotion.ai</a:t>
            </a:r>
          </a:p>
        </p:txBody>
      </p:sp>
      <p:sp>
        <p:nvSpPr>
          <p:cNvPr id="33" name="">
            <a:extLst>
              <a:ext uri="{FF2B5EF4-FFF2-40B4-BE49-F238E27FC236}">
                <a16:creationId id="{6188C02F-14F0-472E-BF34-FA39DEBA9A82}"/>
              </a:ext>
            </a:extLst>
          </p:cNvPr>
          <p:cNvSpPr>
            <a:spLocks noGrp="1"/>
          </p:cNvSpPr>
          <p:nvPr/>
        </p:nvSpPr>
        <p:spPr>
          <a:xfrm>
            <a:off x="11144250" y="6534150"/>
            <a:ext cx="4572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9A9184"/>
                </a:solidFill>
                <a:latin typeface="Georgia"/>
                <a:ea typeface="Georgia"/>
                <a:cs typeface="Georgia"/>
              </a:defRPr>
            </a:pPr>
            <a:r>
              <a:rPr sz="825" b="1">
                <a:solidFill>
                  <a:srgbClr val="9A9184"/>
                </a:solidFill>
                <a:latin typeface="Georgia"/>
                <a:ea typeface="Georgia"/>
                <a:cs typeface="Georgia"/>
              </a:rPr>
              <a:t>01</a:t>
            </a:r>
          </a:p>
        </p:txBody>
      </p:sp>
    </p:spTree>
    <p:extLst>
      <p:ext uri="{BB962C8B-B14F-4D97-AF65-F5344CB8AC3E}">
        <p14:creationId val="1112682524"/>
      </p:ext>
    </p:extLst>
  </p:cSld>
</p:sld>
</file>

<file path=ppt/slides/slide2.xml><?xml version="1.0" encoding="utf-8"?>
<p:sld xmlns:a="http://schemas.openxmlformats.org/drawingml/2006/main" xmlns:a16="http://schemas.microsoft.com/office/drawing/2014/main" xmlns:p="http://schemas.openxmlformats.org/presentationml/2006/main" xmlns:p14="http://schemas.microsoft.com/office/powerpoint/2010/main">
  <p:cSld>
    <p:spTree>
      <p:nvGrpSpPr>
        <p:cNvPr id="1" name=""/>
        <p:cNvGrpSpPr/>
        <p:nvPr/>
      </p:nvGrpSpPr>
      <p:grpSpPr>
        <a:xfrm/>
      </p:grpSpPr>
      <p:sp>
        <p:nvSpPr>
          <p:cNvPr id="1" name="">
            <a:extLst>
              <a:ext uri="{FF2B5EF4-FFF2-40B4-BE49-F238E27FC236}">
                <a16:creationId id="{E2DE4A47-B564-48BC-AD15-B99050CC9C5C}"/>
              </a:ext>
            </a:extLst>
          </p:cNvPr>
          <p:cNvSpPr>
            <a:spLocks noGrp="1"/>
          </p:cNvSpPr>
          <p:nvPr/>
        </p:nvSpPr>
        <p:spPr>
          <a:xfrm>
            <a:off x="0" y="0"/>
            <a:ext cx="12192000" cy="6858000"/>
          </a:xfrm>
          <a:prstGeom prst="rect">
            <a:avLst/>
          </a:prstGeom>
          <a:solidFill>
            <a:srgbClr val="F7F4EE"/>
          </a:solidFill>
          <a:ln w="0">
            <a:solidFill>
              <a:srgbClr val="000000">
                <a:alpha val="0"/>
              </a:srgbClr>
            </a:solidFill>
            <a:prstDash val="solid"/>
          </a:ln>
        </p:spPr>
      </p:sp>
      <p:sp>
        <p:nvSpPr>
          <p:cNvPr id="2" name="kicker-marker">
            <a:extLst>
              <a:ext uri="{FF2B5EF4-FFF2-40B4-BE49-F238E27FC236}">
                <a16:creationId id="{AE01FA80-9F53-4A31-9D11-9E4AE77942F7}"/>
              </a:ext>
            </a:extLst>
          </p:cNvPr>
          <p:cNvSpPr>
            <a:spLocks noGrp="1"/>
          </p:cNvSpPr>
          <p:nvPr/>
        </p:nvSpPr>
        <p:spPr>
          <a:xfrm>
            <a:off x="590550" y="504825"/>
            <a:ext cx="95250" cy="95250"/>
          </a:xfrm>
          <a:prstGeom prst="rect">
            <a:avLst/>
          </a:prstGeom>
          <a:solidFill>
            <a:srgbClr val="F97316"/>
          </a:solidFill>
          <a:ln w="0">
            <a:solidFill>
              <a:srgbClr val="000000">
                <a:alpha val="0"/>
              </a:srgbClr>
            </a:solidFill>
            <a:prstDash val="solid"/>
          </a:ln>
        </p:spPr>
      </p:sp>
      <p:sp>
        <p:nvSpPr>
          <p:cNvPr id="3" name="kicker-label">
            <a:extLst>
              <a:ext uri="{FF2B5EF4-FFF2-40B4-BE49-F238E27FC236}">
                <a16:creationId id="{F72C5AC1-FC43-417B-9DB8-A85D01012454}"/>
              </a:ext>
            </a:extLst>
          </p:cNvPr>
          <p:cNvSpPr>
            <a:spLocks noGrp="1"/>
          </p:cNvSpPr>
          <p:nvPr/>
        </p:nvSpPr>
        <p:spPr>
          <a:xfrm>
            <a:off x="819150" y="476250"/>
            <a:ext cx="5905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13" b="1">
                <a:solidFill>
                  <a:srgbClr val="69635A"/>
                </a:solidFill>
                <a:latin typeface="Aptos"/>
                <a:ea typeface="Aptos"/>
                <a:cs typeface="Aptos"/>
              </a:defRPr>
            </a:pPr>
            <a:r>
              <a:rPr sz="713" b="1">
                <a:solidFill>
                  <a:srgbClr val="69635A"/>
                </a:solidFill>
                <a:latin typeface="Aptos"/>
                <a:ea typeface="Aptos"/>
                <a:cs typeface="Aptos"/>
              </a:rPr>
              <a:t>ΜΟΝΤΕΛΟ ΡΟΗΣ ΕΡΓΑΣΙΑΣ</a:t>
            </a:r>
          </a:p>
        </p:txBody>
      </p:sp>
      <p:sp>
        <p:nvSpPr>
          <p:cNvPr id="4" name="">
            <a:extLst>
              <a:ext uri="{FF2B5EF4-FFF2-40B4-BE49-F238E27FC236}">
                <a16:creationId id="{D62C3F11-6D97-474B-BCFE-B0E43926124F}"/>
              </a:ext>
            </a:extLst>
          </p:cNvPr>
          <p:cNvSpPr>
            <a:spLocks noGrp="1"/>
          </p:cNvSpPr>
          <p:nvPr/>
        </p:nvSpPr>
        <p:spPr>
          <a:xfrm>
            <a:off x="590550" y="876300"/>
            <a:ext cx="8572500" cy="990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700" b="1">
                <a:solidFill>
                  <a:srgbClr val="171614"/>
                </a:solidFill>
                <a:latin typeface="Georgia"/>
                <a:ea typeface="Georgia"/>
                <a:cs typeface="Georgia"/>
              </a:defRPr>
            </a:pPr>
            <a:r>
              <a:rPr sz="2700" b="1">
                <a:solidFill>
                  <a:srgbClr val="171614"/>
                </a:solidFill>
                <a:latin typeface="Georgia"/>
                <a:ea typeface="Georgia"/>
                <a:cs typeface="Georgia"/>
              </a:rPr>
              <a:t>Ένας καθαρός βρόχος IT διαχωρίζει τον ασφαλή αυτοματισμό από την εργασία που χρειάζεται κρίση.</a:t>
            </a:r>
          </a:p>
        </p:txBody>
      </p:sp>
      <p:sp>
        <p:nvSpPr>
          <p:cNvPr id="5" name="">
            <a:extLst>
              <a:ext uri="{FF2B5EF4-FFF2-40B4-BE49-F238E27FC236}">
                <a16:creationId id="{BD695623-7F75-4E27-8C3A-B4B6DED2B3B0}"/>
              </a:ext>
            </a:extLst>
          </p:cNvPr>
          <p:cNvSpPr>
            <a:spLocks noGrp="1"/>
          </p:cNvSpPr>
          <p:nvPr/>
        </p:nvSpPr>
        <p:spPr>
          <a:xfrm>
            <a:off x="742950" y="2647950"/>
            <a:ext cx="2190750" cy="1695450"/>
          </a:xfrm>
          <a:prstGeom prst="rect">
            <a:avLst/>
          </a:prstGeom>
          <a:solidFill>
            <a:srgbClr val="FFFDF8"/>
          </a:solidFill>
          <a:ln w="9525">
            <a:solidFill>
              <a:srgbClr val="D9D0C3"/>
            </a:solidFill>
            <a:prstDash val="solid"/>
          </a:ln>
        </p:spPr>
      </p:sp>
      <p:sp>
        <p:nvSpPr>
          <p:cNvPr id="6" name="">
            <a:extLst>
              <a:ext uri="{FF2B5EF4-FFF2-40B4-BE49-F238E27FC236}">
                <a16:creationId id="{60446237-47BF-4D8B-9453-05270001A7A6}"/>
              </a:ext>
            </a:extLst>
          </p:cNvPr>
          <p:cNvSpPr>
            <a:spLocks noGrp="1"/>
          </p:cNvSpPr>
          <p:nvPr/>
        </p:nvSpPr>
        <p:spPr>
          <a:xfrm>
            <a:off x="742950" y="2647950"/>
            <a:ext cx="2190750" cy="76200"/>
          </a:xfrm>
          <a:prstGeom prst="rect">
            <a:avLst/>
          </a:prstGeom>
          <a:solidFill>
            <a:srgbClr val="2563EB"/>
          </a:solidFill>
          <a:ln w="0">
            <a:solidFill>
              <a:srgbClr val="000000">
                <a:alpha val="0"/>
              </a:srgbClr>
            </a:solidFill>
            <a:prstDash val="solid"/>
          </a:ln>
        </p:spPr>
      </p:sp>
      <p:sp>
        <p:nvSpPr>
          <p:cNvPr id="7" name="">
            <a:extLst>
              <a:ext uri="{FF2B5EF4-FFF2-40B4-BE49-F238E27FC236}">
                <a16:creationId id="{96D93CCA-9CAF-47AB-8546-453544C3F5D3}"/>
              </a:ext>
            </a:extLst>
          </p:cNvPr>
          <p:cNvSpPr>
            <a:spLocks noGrp="1"/>
          </p:cNvSpPr>
          <p:nvPr/>
        </p:nvSpPr>
        <p:spPr>
          <a:xfrm>
            <a:off x="914400" y="2914650"/>
            <a:ext cx="4191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650" b="1">
                <a:solidFill>
                  <a:srgbClr val="2563EB"/>
                </a:solidFill>
                <a:latin typeface="Georgia"/>
                <a:ea typeface="Georgia"/>
                <a:cs typeface="Georgia"/>
              </a:defRPr>
            </a:pPr>
            <a:r>
              <a:rPr sz="1650" b="1">
                <a:solidFill>
                  <a:srgbClr val="2563EB"/>
                </a:solidFill>
                <a:latin typeface="Georgia"/>
                <a:ea typeface="Georgia"/>
                <a:cs typeface="Georgia"/>
              </a:rPr>
              <a:t>01</a:t>
            </a:r>
          </a:p>
        </p:txBody>
      </p:sp>
      <p:sp>
        <p:nvSpPr>
          <p:cNvPr id="8" name="">
            <a:extLst>
              <a:ext uri="{FF2B5EF4-FFF2-40B4-BE49-F238E27FC236}">
                <a16:creationId id="{62AA7D7E-097B-4247-89FC-E27114F53D1E}"/>
              </a:ext>
            </a:extLst>
          </p:cNvPr>
          <p:cNvSpPr>
            <a:spLocks noGrp="1"/>
          </p:cNvSpPr>
          <p:nvPr/>
        </p:nvSpPr>
        <p:spPr>
          <a:xfrm>
            <a:off x="1409700" y="2943225"/>
            <a:ext cx="12192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71614"/>
                </a:solidFill>
                <a:latin typeface="Aptos"/>
                <a:ea typeface="Aptos"/>
                <a:cs typeface="Aptos"/>
              </a:defRPr>
            </a:pPr>
            <a:r>
              <a:rPr sz="1125" b="1">
                <a:solidFill>
                  <a:srgbClr val="171614"/>
                </a:solidFill>
                <a:latin typeface="Aptos"/>
                <a:ea typeface="Aptos"/>
                <a:cs typeface="Aptos"/>
              </a:rPr>
              <a:t>Οθόνη</a:t>
            </a:r>
          </a:p>
        </p:txBody>
      </p:sp>
      <p:sp>
        <p:nvSpPr>
          <p:cNvPr id="9" name="">
            <a:extLst>
              <a:ext uri="{FF2B5EF4-FFF2-40B4-BE49-F238E27FC236}">
                <a16:creationId id="{E560AC5E-AF7D-47C5-BF3F-4FD28F67BF05}"/>
              </a:ext>
            </a:extLst>
          </p:cNvPr>
          <p:cNvSpPr>
            <a:spLocks noGrp="1"/>
          </p:cNvSpPr>
          <p:nvPr/>
        </p:nvSpPr>
        <p:spPr>
          <a:xfrm>
            <a:off x="933450" y="3390900"/>
            <a:ext cx="1752600" cy="647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825" b="0">
                <a:solidFill>
                  <a:srgbClr val="69635A"/>
                </a:solidFill>
                <a:latin typeface="Aptos"/>
                <a:ea typeface="Aptos"/>
                <a:cs typeface="Aptos"/>
              </a:defRPr>
            </a:pPr>
            <a:r>
              <a:rPr sz="825" b="0">
                <a:solidFill>
                  <a:srgbClr val="69635A"/>
                </a:solidFill>
                <a:latin typeface="Aptos"/>
                <a:ea typeface="Aptos"/>
                <a:cs typeface="Aptos"/>
              </a:rPr>
              <a:t>Τηλεμετρία συσκευής,</a:t>
            </a:r>
          </a:p>
          <a:p>
            <a:pPr algn="l">
              <a:defRPr sz="825" b="0">
                <a:solidFill>
                  <a:srgbClr val="69635A"/>
                </a:solidFill>
                <a:latin typeface="Aptos"/>
                <a:ea typeface="Aptos"/>
                <a:cs typeface="Aptos"/>
              </a:defRPr>
            </a:pPr>
            <a:r>
              <a:rPr sz="825" b="0">
                <a:solidFill>
                  <a:srgbClr val="69635A"/>
                </a:solidFill>
                <a:latin typeface="Aptos"/>
                <a:ea typeface="Aptos"/>
                <a:cs typeface="Aptos"/>
              </a:rPr>
              <a:t>συμμόρφωση, λογισμικό και</a:t>
            </a:r>
          </a:p>
          <a:p>
            <a:pPr algn="l">
              <a:defRPr sz="825" b="0">
                <a:solidFill>
                  <a:srgbClr val="69635A"/>
                </a:solidFill>
                <a:latin typeface="Aptos"/>
                <a:ea typeface="Aptos"/>
                <a:cs typeface="Aptos"/>
              </a:defRPr>
            </a:pPr>
            <a:r>
              <a:rPr sz="825" b="0">
                <a:solidFill>
                  <a:srgbClr val="69635A"/>
                </a:solidFill>
                <a:latin typeface="Aptos"/>
                <a:ea typeface="Aptos"/>
                <a:cs typeface="Aptos"/>
              </a:rPr>
              <a:t>στάση ασφαλείας είναι</a:t>
            </a:r>
          </a:p>
          <a:p>
            <a:pPr algn="l">
              <a:defRPr sz="825" b="0">
                <a:solidFill>
                  <a:srgbClr val="69635A"/>
                </a:solidFill>
                <a:latin typeface="Aptos"/>
                <a:ea typeface="Aptos"/>
                <a:cs typeface="Aptos"/>
              </a:defRPr>
            </a:pPr>
            <a:r>
              <a:rPr sz="825" b="0">
                <a:solidFill>
                  <a:srgbClr val="69635A"/>
                </a:solidFill>
                <a:latin typeface="Aptos"/>
                <a:ea typeface="Aptos"/>
                <a:cs typeface="Aptos"/>
              </a:rPr>
              <a:t>παρακολούθησαν.</a:t>
            </a:r>
          </a:p>
        </p:txBody>
      </p:sp>
      <p:sp>
        <p:nvSpPr>
          <p:cNvPr id="10" name="">
            <a:extLst>
              <a:ext uri="{FF2B5EF4-FFF2-40B4-BE49-F238E27FC236}">
                <a16:creationId id="{B28ED64C-FBC2-4FAE-8DC8-4CA0A982F6F9}"/>
              </a:ext>
            </a:extLst>
          </p:cNvPr>
          <p:cNvSpPr>
            <a:spLocks noGrp="1"/>
          </p:cNvSpPr>
          <p:nvPr/>
        </p:nvSpPr>
        <p:spPr>
          <a:xfrm>
            <a:off x="2952750" y="3467100"/>
            <a:ext cx="552450" cy="19050"/>
          </a:xfrm>
          <a:prstGeom prst="rect">
            <a:avLst/>
          </a:prstGeom>
          <a:solidFill>
            <a:srgbClr val="2563EB"/>
          </a:solidFill>
          <a:ln w="0">
            <a:solidFill>
              <a:srgbClr val="000000">
                <a:alpha val="0"/>
              </a:srgbClr>
            </a:solidFill>
            <a:prstDash val="solid"/>
          </a:ln>
        </p:spPr>
      </p:sp>
      <p:sp>
        <p:nvSpPr>
          <p:cNvPr id="11" name="">
            <a:extLst>
              <a:ext uri="{FF2B5EF4-FFF2-40B4-BE49-F238E27FC236}">
                <a16:creationId id="{F2F1E835-1DAF-4906-B73F-4E8902E1D432}"/>
              </a:ext>
            </a:extLst>
          </p:cNvPr>
          <p:cNvSpPr>
            <a:spLocks noGrp="1"/>
          </p:cNvSpPr>
          <p:nvPr/>
        </p:nvSpPr>
        <p:spPr>
          <a:xfrm>
            <a:off x="3390900" y="3409950"/>
            <a:ext cx="114300" cy="114300"/>
          </a:xfrm>
          <a:prstGeom prst="triangle">
            <a:avLst/>
          </a:prstGeom>
          <a:solidFill>
            <a:srgbClr val="2563EB"/>
          </a:solidFill>
          <a:ln w="0">
            <a:solidFill>
              <a:srgbClr val="000000">
                <a:alpha val="0"/>
              </a:srgbClr>
            </a:solidFill>
            <a:prstDash val="solid"/>
          </a:ln>
        </p:spPr>
      </p:sp>
      <p:sp>
        <p:nvSpPr>
          <p:cNvPr id="12" name="">
            <a:extLst>
              <a:ext uri="{FF2B5EF4-FFF2-40B4-BE49-F238E27FC236}">
                <a16:creationId id="{FA949602-5ADF-4F1F-A256-5C7D05CDE096}"/>
              </a:ext>
            </a:extLst>
          </p:cNvPr>
          <p:cNvSpPr>
            <a:spLocks noGrp="1"/>
          </p:cNvSpPr>
          <p:nvPr/>
        </p:nvSpPr>
        <p:spPr>
          <a:xfrm>
            <a:off x="3524250" y="2647950"/>
            <a:ext cx="2190750" cy="1695450"/>
          </a:xfrm>
          <a:prstGeom prst="rect">
            <a:avLst/>
          </a:prstGeom>
          <a:solidFill>
            <a:srgbClr val="FFFDF8"/>
          </a:solidFill>
          <a:ln w="9525">
            <a:solidFill>
              <a:srgbClr val="D9D0C3"/>
            </a:solidFill>
            <a:prstDash val="solid"/>
          </a:ln>
        </p:spPr>
      </p:sp>
      <p:sp>
        <p:nvSpPr>
          <p:cNvPr id="13" name="">
            <a:extLst>
              <a:ext uri="{FF2B5EF4-FFF2-40B4-BE49-F238E27FC236}">
                <a16:creationId id="{2E96CB7A-C725-4928-8F15-164589ADCC5E}"/>
              </a:ext>
            </a:extLst>
          </p:cNvPr>
          <p:cNvSpPr>
            <a:spLocks noGrp="1"/>
          </p:cNvSpPr>
          <p:nvPr/>
        </p:nvSpPr>
        <p:spPr>
          <a:xfrm>
            <a:off x="3524250" y="2647950"/>
            <a:ext cx="2190750" cy="76200"/>
          </a:xfrm>
          <a:prstGeom prst="rect">
            <a:avLst/>
          </a:prstGeom>
          <a:solidFill>
            <a:srgbClr val="F97316"/>
          </a:solidFill>
          <a:ln w="0">
            <a:solidFill>
              <a:srgbClr val="000000">
                <a:alpha val="0"/>
              </a:srgbClr>
            </a:solidFill>
            <a:prstDash val="solid"/>
          </a:ln>
        </p:spPr>
      </p:sp>
      <p:sp>
        <p:nvSpPr>
          <p:cNvPr id="14" name="">
            <a:extLst>
              <a:ext uri="{FF2B5EF4-FFF2-40B4-BE49-F238E27FC236}">
                <a16:creationId id="{9726D9EE-CEB8-410E-A935-85C3C531F3E7}"/>
              </a:ext>
            </a:extLst>
          </p:cNvPr>
          <p:cNvSpPr>
            <a:spLocks noGrp="1"/>
          </p:cNvSpPr>
          <p:nvPr/>
        </p:nvSpPr>
        <p:spPr>
          <a:xfrm>
            <a:off x="3695700" y="2914650"/>
            <a:ext cx="4191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650" b="1">
                <a:solidFill>
                  <a:srgbClr val="F97316"/>
                </a:solidFill>
                <a:latin typeface="Georgia"/>
                <a:ea typeface="Georgia"/>
                <a:cs typeface="Georgia"/>
              </a:defRPr>
            </a:pPr>
            <a:r>
              <a:rPr sz="1650" b="1">
                <a:solidFill>
                  <a:srgbClr val="F97316"/>
                </a:solidFill>
                <a:latin typeface="Georgia"/>
                <a:ea typeface="Georgia"/>
                <a:cs typeface="Georgia"/>
              </a:rPr>
              <a:t>02</a:t>
            </a:r>
          </a:p>
        </p:txBody>
      </p:sp>
      <p:sp>
        <p:nvSpPr>
          <p:cNvPr id="15" name="">
            <a:extLst>
              <a:ext uri="{FF2B5EF4-FFF2-40B4-BE49-F238E27FC236}">
                <a16:creationId id="{F57F252F-B733-4661-B79D-0FC4B9C07D1E}"/>
              </a:ext>
            </a:extLst>
          </p:cNvPr>
          <p:cNvSpPr>
            <a:spLocks noGrp="1"/>
          </p:cNvSpPr>
          <p:nvPr/>
        </p:nvSpPr>
        <p:spPr>
          <a:xfrm>
            <a:off x="4191000" y="2943225"/>
            <a:ext cx="12192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71614"/>
                </a:solidFill>
                <a:latin typeface="Aptos"/>
                <a:ea typeface="Aptos"/>
                <a:cs typeface="Aptos"/>
              </a:defRPr>
            </a:pPr>
            <a:r>
              <a:rPr sz="1125" b="1">
                <a:solidFill>
                  <a:srgbClr val="171614"/>
                </a:solidFill>
                <a:latin typeface="Aptos"/>
                <a:ea typeface="Aptos"/>
                <a:cs typeface="Aptos"/>
              </a:rPr>
              <a:t>Ανίχνευση</a:t>
            </a:r>
          </a:p>
        </p:txBody>
      </p:sp>
      <p:sp>
        <p:nvSpPr>
          <p:cNvPr id="16" name="">
            <a:extLst>
              <a:ext uri="{FF2B5EF4-FFF2-40B4-BE49-F238E27FC236}">
                <a16:creationId id="{CDFC3417-F02F-424B-81EE-5222DB28954D}"/>
              </a:ext>
            </a:extLst>
          </p:cNvPr>
          <p:cNvSpPr>
            <a:spLocks noGrp="1"/>
          </p:cNvSpPr>
          <p:nvPr/>
        </p:nvSpPr>
        <p:spPr>
          <a:xfrm>
            <a:off x="3714750" y="3390900"/>
            <a:ext cx="1752600" cy="647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825" b="0">
                <a:solidFill>
                  <a:srgbClr val="69635A"/>
                </a:solidFill>
                <a:latin typeface="Aptos"/>
                <a:ea typeface="Aptos"/>
                <a:cs typeface="Aptos"/>
              </a:defRPr>
            </a:pPr>
            <a:r>
              <a:rPr sz="825" b="0">
                <a:solidFill>
                  <a:srgbClr val="69635A"/>
                </a:solidFill>
                <a:latin typeface="Aptos"/>
                <a:ea typeface="Aptos"/>
                <a:cs typeface="Aptos"/>
              </a:rPr>
              <a:t>Ανωμαλίες, μετατόπιση, έλλειψη</a:t>
            </a:r>
          </a:p>
          <a:p>
            <a:pPr algn="l">
              <a:defRPr sz="825" b="0">
                <a:solidFill>
                  <a:srgbClr val="69635A"/>
                </a:solidFill>
                <a:latin typeface="Aptos"/>
                <a:ea typeface="Aptos"/>
                <a:cs typeface="Aptos"/>
              </a:defRPr>
            </a:pPr>
            <a:r>
              <a:rPr sz="825" b="0">
                <a:solidFill>
                  <a:srgbClr val="69635A"/>
                </a:solidFill>
                <a:latin typeface="Aptos"/>
                <a:ea typeface="Aptos"/>
                <a:cs typeface="Aptos"/>
              </a:rPr>
              <a:t>μπαλώματα και κίνδυνοι κύκλου ζωής</a:t>
            </a:r>
          </a:p>
          <a:p>
            <a:pPr algn="l">
              <a:defRPr sz="825" b="0">
                <a:solidFill>
                  <a:srgbClr val="69635A"/>
                </a:solidFill>
                <a:latin typeface="Aptos"/>
                <a:ea typeface="Aptos"/>
                <a:cs typeface="Aptos"/>
              </a:defRPr>
            </a:pPr>
            <a:r>
              <a:rPr sz="825" b="0">
                <a:solidFill>
                  <a:srgbClr val="69635A"/>
                </a:solidFill>
                <a:latin typeface="Aptos"/>
                <a:ea typeface="Aptos"/>
                <a:cs typeface="Aptos"/>
              </a:rPr>
              <a:t>εμφανίζονται στην επιφάνεια.</a:t>
            </a:r>
          </a:p>
        </p:txBody>
      </p:sp>
      <p:sp>
        <p:nvSpPr>
          <p:cNvPr id="17" name="">
            <a:extLst>
              <a:ext uri="{FF2B5EF4-FFF2-40B4-BE49-F238E27FC236}">
                <a16:creationId id="{2EC83FBF-1A53-4EFF-90FC-2069ACA4AAA0}"/>
              </a:ext>
            </a:extLst>
          </p:cNvPr>
          <p:cNvSpPr>
            <a:spLocks noGrp="1"/>
          </p:cNvSpPr>
          <p:nvPr/>
        </p:nvSpPr>
        <p:spPr>
          <a:xfrm>
            <a:off x="5734050" y="3467100"/>
            <a:ext cx="552450" cy="19050"/>
          </a:xfrm>
          <a:prstGeom prst="rect">
            <a:avLst/>
          </a:prstGeom>
          <a:solidFill>
            <a:srgbClr val="F97316"/>
          </a:solidFill>
          <a:ln w="0">
            <a:solidFill>
              <a:srgbClr val="000000">
                <a:alpha val="0"/>
              </a:srgbClr>
            </a:solidFill>
            <a:prstDash val="solid"/>
          </a:ln>
        </p:spPr>
      </p:sp>
      <p:sp>
        <p:nvSpPr>
          <p:cNvPr id="18" name="">
            <a:extLst>
              <a:ext uri="{FF2B5EF4-FFF2-40B4-BE49-F238E27FC236}">
                <a16:creationId id="{AE51FE84-5474-46DF-B5B4-13BE719C8E18}"/>
              </a:ext>
            </a:extLst>
          </p:cNvPr>
          <p:cNvSpPr>
            <a:spLocks noGrp="1"/>
          </p:cNvSpPr>
          <p:nvPr/>
        </p:nvSpPr>
        <p:spPr>
          <a:xfrm>
            <a:off x="6172200" y="3409950"/>
            <a:ext cx="114300" cy="114300"/>
          </a:xfrm>
          <a:prstGeom prst="triangle">
            <a:avLst/>
          </a:prstGeom>
          <a:solidFill>
            <a:srgbClr val="F97316"/>
          </a:solidFill>
          <a:ln w="0">
            <a:solidFill>
              <a:srgbClr val="000000">
                <a:alpha val="0"/>
              </a:srgbClr>
            </a:solidFill>
            <a:prstDash val="solid"/>
          </a:ln>
        </p:spPr>
      </p:sp>
      <p:sp>
        <p:nvSpPr>
          <p:cNvPr id="19" name="">
            <a:extLst>
              <a:ext uri="{FF2B5EF4-FFF2-40B4-BE49-F238E27FC236}">
                <a16:creationId id="{2CB2A171-D5AD-4E87-BF59-CB1E0218E78B}"/>
              </a:ext>
            </a:extLst>
          </p:cNvPr>
          <p:cNvSpPr>
            <a:spLocks noGrp="1"/>
          </p:cNvSpPr>
          <p:nvPr/>
        </p:nvSpPr>
        <p:spPr>
          <a:xfrm>
            <a:off x="6305550" y="2647950"/>
            <a:ext cx="2190750" cy="1695450"/>
          </a:xfrm>
          <a:prstGeom prst="rect">
            <a:avLst/>
          </a:prstGeom>
          <a:solidFill>
            <a:srgbClr val="FFFDF8"/>
          </a:solidFill>
          <a:ln w="9525">
            <a:solidFill>
              <a:srgbClr val="D9D0C3"/>
            </a:solidFill>
            <a:prstDash val="solid"/>
          </a:ln>
        </p:spPr>
      </p:sp>
      <p:sp>
        <p:nvSpPr>
          <p:cNvPr id="20" name="">
            <a:extLst>
              <a:ext uri="{FF2B5EF4-FFF2-40B4-BE49-F238E27FC236}">
                <a16:creationId id="{550EB5D1-2759-4076-A4AE-8D0F9AED3943}"/>
              </a:ext>
            </a:extLst>
          </p:cNvPr>
          <p:cNvSpPr>
            <a:spLocks noGrp="1"/>
          </p:cNvSpPr>
          <p:nvPr/>
        </p:nvSpPr>
        <p:spPr>
          <a:xfrm>
            <a:off x="6305550" y="2647950"/>
            <a:ext cx="2190750" cy="76200"/>
          </a:xfrm>
          <a:prstGeom prst="rect">
            <a:avLst/>
          </a:prstGeom>
          <a:solidFill>
            <a:srgbClr val="0F766E"/>
          </a:solidFill>
          <a:ln w="0">
            <a:solidFill>
              <a:srgbClr val="000000">
                <a:alpha val="0"/>
              </a:srgbClr>
            </a:solidFill>
            <a:prstDash val="solid"/>
          </a:ln>
        </p:spPr>
      </p:sp>
      <p:sp>
        <p:nvSpPr>
          <p:cNvPr id="21" name="">
            <a:extLst>
              <a:ext uri="{FF2B5EF4-FFF2-40B4-BE49-F238E27FC236}">
                <a16:creationId id="{7ABB2E14-13B4-483E-9661-D2E00EE560C3}"/>
              </a:ext>
            </a:extLst>
          </p:cNvPr>
          <p:cNvSpPr>
            <a:spLocks noGrp="1"/>
          </p:cNvSpPr>
          <p:nvPr/>
        </p:nvSpPr>
        <p:spPr>
          <a:xfrm>
            <a:off x="6477000" y="2914650"/>
            <a:ext cx="4191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650" b="1">
                <a:solidFill>
                  <a:srgbClr val="0F766E"/>
                </a:solidFill>
                <a:latin typeface="Georgia"/>
                <a:ea typeface="Georgia"/>
                <a:cs typeface="Georgia"/>
              </a:defRPr>
            </a:pPr>
            <a:r>
              <a:rPr sz="1650" b="1">
                <a:solidFill>
                  <a:srgbClr val="0F766E"/>
                </a:solidFill>
                <a:latin typeface="Georgia"/>
                <a:ea typeface="Georgia"/>
                <a:cs typeface="Georgia"/>
              </a:rPr>
              <a:t>03</a:t>
            </a:r>
          </a:p>
        </p:txBody>
      </p:sp>
      <p:sp>
        <p:nvSpPr>
          <p:cNvPr id="22" name="">
            <a:extLst>
              <a:ext uri="{FF2B5EF4-FFF2-40B4-BE49-F238E27FC236}">
                <a16:creationId id="{4E6B1F85-69E3-40C5-9A1E-25AE75AC4A7D}"/>
              </a:ext>
            </a:extLst>
          </p:cNvPr>
          <p:cNvSpPr>
            <a:spLocks noGrp="1"/>
          </p:cNvSpPr>
          <p:nvPr/>
        </p:nvSpPr>
        <p:spPr>
          <a:xfrm>
            <a:off x="6972300" y="2943225"/>
            <a:ext cx="12192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71614"/>
                </a:solidFill>
                <a:latin typeface="Aptos"/>
                <a:ea typeface="Aptos"/>
                <a:cs typeface="Aptos"/>
              </a:defRPr>
            </a:pPr>
            <a:r>
              <a:rPr sz="1125" b="1">
                <a:solidFill>
                  <a:srgbClr val="171614"/>
                </a:solidFill>
                <a:latin typeface="Aptos"/>
                <a:ea typeface="Aptos"/>
                <a:cs typeface="Aptos"/>
              </a:rPr>
              <a:t>Αποκατάσταση</a:t>
            </a:r>
          </a:p>
        </p:txBody>
      </p:sp>
      <p:sp>
        <p:nvSpPr>
          <p:cNvPr id="23" name="">
            <a:extLst>
              <a:ext uri="{FF2B5EF4-FFF2-40B4-BE49-F238E27FC236}">
                <a16:creationId id="{0F0DB8B0-4461-4E67-8416-681429426F47}"/>
              </a:ext>
            </a:extLst>
          </p:cNvPr>
          <p:cNvSpPr>
            <a:spLocks noGrp="1"/>
          </p:cNvSpPr>
          <p:nvPr/>
        </p:nvSpPr>
        <p:spPr>
          <a:xfrm>
            <a:off x="6496050" y="3390900"/>
            <a:ext cx="1752600" cy="647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825" b="0">
                <a:solidFill>
                  <a:srgbClr val="69635A"/>
                </a:solidFill>
                <a:latin typeface="Aptos"/>
                <a:ea typeface="Aptos"/>
                <a:cs typeface="Aptos"/>
              </a:defRPr>
            </a:pPr>
            <a:r>
              <a:rPr sz="825" b="0">
                <a:solidFill>
                  <a:srgbClr val="69635A"/>
                </a:solidFill>
                <a:latin typeface="Aptos"/>
                <a:ea typeface="Aptos"/>
                <a:cs typeface="Aptos"/>
              </a:rPr>
              <a:t>Εγκεκριμένες διορθώσεις, ενημερώσεις,</a:t>
            </a:r>
          </a:p>
          <a:p>
            <a:pPr algn="l">
              <a:defRPr sz="825" b="0">
                <a:solidFill>
                  <a:srgbClr val="69635A"/>
                </a:solidFill>
                <a:latin typeface="Aptos"/>
                <a:ea typeface="Aptos"/>
                <a:cs typeface="Aptos"/>
              </a:defRPr>
            </a:pPr>
            <a:r>
              <a:rPr sz="825" b="0">
                <a:solidFill>
                  <a:srgbClr val="69635A"/>
                </a:solidFill>
                <a:latin typeface="Aptos"/>
                <a:ea typeface="Aptos"/>
                <a:cs typeface="Aptos"/>
              </a:rPr>
              <a:t>σενάρια και μηνύματα χρήστη</a:t>
            </a:r>
          </a:p>
          <a:p>
            <a:pPr algn="l">
              <a:defRPr sz="825" b="0">
                <a:solidFill>
                  <a:srgbClr val="69635A"/>
                </a:solidFill>
                <a:latin typeface="Aptos"/>
                <a:ea typeface="Aptos"/>
                <a:cs typeface="Aptos"/>
              </a:defRPr>
            </a:pPr>
            <a:r>
              <a:rPr sz="825" b="0">
                <a:solidFill>
                  <a:srgbClr val="69635A"/>
                </a:solidFill>
                <a:latin typeface="Aptos"/>
                <a:ea typeface="Aptos"/>
                <a:cs typeface="Aptos"/>
              </a:rPr>
              <a:t>τρέξτε με ασφάλεια.</a:t>
            </a:r>
          </a:p>
        </p:txBody>
      </p:sp>
      <p:sp>
        <p:nvSpPr>
          <p:cNvPr id="24" name="">
            <a:extLst>
              <a:ext uri="{FF2B5EF4-FFF2-40B4-BE49-F238E27FC236}">
                <a16:creationId id="{E9D0D8B3-9934-405B-9CA6-003A5DE862FE}"/>
              </a:ext>
            </a:extLst>
          </p:cNvPr>
          <p:cNvSpPr>
            <a:spLocks noGrp="1"/>
          </p:cNvSpPr>
          <p:nvPr/>
        </p:nvSpPr>
        <p:spPr>
          <a:xfrm>
            <a:off x="8515350" y="3467100"/>
            <a:ext cx="552450" cy="19050"/>
          </a:xfrm>
          <a:prstGeom prst="rect">
            <a:avLst/>
          </a:prstGeom>
          <a:solidFill>
            <a:srgbClr val="0F766E"/>
          </a:solidFill>
          <a:ln w="0">
            <a:solidFill>
              <a:srgbClr val="000000">
                <a:alpha val="0"/>
              </a:srgbClr>
            </a:solidFill>
            <a:prstDash val="solid"/>
          </a:ln>
        </p:spPr>
      </p:sp>
      <p:sp>
        <p:nvSpPr>
          <p:cNvPr id="25" name="">
            <a:extLst>
              <a:ext uri="{FF2B5EF4-FFF2-40B4-BE49-F238E27FC236}">
                <a16:creationId id="{095BED9D-6FD3-49BE-A804-9DAE1067DC49}"/>
              </a:ext>
            </a:extLst>
          </p:cNvPr>
          <p:cNvSpPr>
            <a:spLocks noGrp="1"/>
          </p:cNvSpPr>
          <p:nvPr/>
        </p:nvSpPr>
        <p:spPr>
          <a:xfrm>
            <a:off x="8953500" y="3409950"/>
            <a:ext cx="114300" cy="114300"/>
          </a:xfrm>
          <a:prstGeom prst="triangle">
            <a:avLst/>
          </a:prstGeom>
          <a:solidFill>
            <a:srgbClr val="0F766E"/>
          </a:solidFill>
          <a:ln w="0">
            <a:solidFill>
              <a:srgbClr val="000000">
                <a:alpha val="0"/>
              </a:srgbClr>
            </a:solidFill>
            <a:prstDash val="solid"/>
          </a:ln>
        </p:spPr>
      </p:sp>
      <p:sp>
        <p:nvSpPr>
          <p:cNvPr id="26" name="">
            <a:extLst>
              <a:ext uri="{FF2B5EF4-FFF2-40B4-BE49-F238E27FC236}">
                <a16:creationId id="{C5D6EF24-FEC8-4EEA-ACDC-98F4ED3752DB}"/>
              </a:ext>
            </a:extLst>
          </p:cNvPr>
          <p:cNvSpPr>
            <a:spLocks noGrp="1"/>
          </p:cNvSpPr>
          <p:nvPr/>
        </p:nvSpPr>
        <p:spPr>
          <a:xfrm>
            <a:off x="9086850" y="2647950"/>
            <a:ext cx="2190750" cy="1695450"/>
          </a:xfrm>
          <a:prstGeom prst="rect">
            <a:avLst/>
          </a:prstGeom>
          <a:solidFill>
            <a:srgbClr val="FFFDF8"/>
          </a:solidFill>
          <a:ln w="9525">
            <a:solidFill>
              <a:srgbClr val="D9D0C3"/>
            </a:solidFill>
            <a:prstDash val="solid"/>
          </a:ln>
        </p:spPr>
      </p:sp>
      <p:sp>
        <p:nvSpPr>
          <p:cNvPr id="27" name="">
            <a:extLst>
              <a:ext uri="{FF2B5EF4-FFF2-40B4-BE49-F238E27FC236}">
                <a16:creationId id="{1EEBFE3B-B7C9-4051-B6A1-151B4C4B1EB9}"/>
              </a:ext>
            </a:extLst>
          </p:cNvPr>
          <p:cNvSpPr>
            <a:spLocks noGrp="1"/>
          </p:cNvSpPr>
          <p:nvPr/>
        </p:nvSpPr>
        <p:spPr>
          <a:xfrm>
            <a:off x="9086850" y="2647950"/>
            <a:ext cx="2190750" cy="76200"/>
          </a:xfrm>
          <a:prstGeom prst="rect">
            <a:avLst/>
          </a:prstGeom>
          <a:solidFill>
            <a:srgbClr val="7C3AED"/>
          </a:solidFill>
          <a:ln w="0">
            <a:solidFill>
              <a:srgbClr val="000000">
                <a:alpha val="0"/>
              </a:srgbClr>
            </a:solidFill>
            <a:prstDash val="solid"/>
          </a:ln>
        </p:spPr>
      </p:sp>
      <p:sp>
        <p:nvSpPr>
          <p:cNvPr id="28" name="">
            <a:extLst>
              <a:ext uri="{FF2B5EF4-FFF2-40B4-BE49-F238E27FC236}">
                <a16:creationId id="{33447EEE-9DB7-44C8-9648-9DACC7DF6D89}"/>
              </a:ext>
            </a:extLst>
          </p:cNvPr>
          <p:cNvSpPr>
            <a:spLocks noGrp="1"/>
          </p:cNvSpPr>
          <p:nvPr/>
        </p:nvSpPr>
        <p:spPr>
          <a:xfrm>
            <a:off x="9258300" y="2914650"/>
            <a:ext cx="4191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650" b="1">
                <a:solidFill>
                  <a:srgbClr val="7C3AED"/>
                </a:solidFill>
                <a:latin typeface="Georgia"/>
                <a:ea typeface="Georgia"/>
                <a:cs typeface="Georgia"/>
              </a:defRPr>
            </a:pPr>
            <a:r>
              <a:rPr sz="1650" b="1">
                <a:solidFill>
                  <a:srgbClr val="7C3AED"/>
                </a:solidFill>
                <a:latin typeface="Georgia"/>
                <a:ea typeface="Georgia"/>
                <a:cs typeface="Georgia"/>
              </a:rPr>
              <a:t>04</a:t>
            </a:r>
          </a:p>
        </p:txBody>
      </p:sp>
      <p:sp>
        <p:nvSpPr>
          <p:cNvPr id="29" name="">
            <a:extLst>
              <a:ext uri="{FF2B5EF4-FFF2-40B4-BE49-F238E27FC236}">
                <a16:creationId id="{266C926A-14B5-4337-A4B0-4E0052BD275D}"/>
              </a:ext>
            </a:extLst>
          </p:cNvPr>
          <p:cNvSpPr>
            <a:spLocks noGrp="1"/>
          </p:cNvSpPr>
          <p:nvPr/>
        </p:nvSpPr>
        <p:spPr>
          <a:xfrm>
            <a:off x="9753600" y="2943225"/>
            <a:ext cx="12192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71614"/>
                </a:solidFill>
                <a:latin typeface="Aptos"/>
                <a:ea typeface="Aptos"/>
                <a:cs typeface="Aptos"/>
              </a:defRPr>
            </a:pPr>
            <a:r>
              <a:rPr sz="1125" b="1">
                <a:solidFill>
                  <a:srgbClr val="171614"/>
                </a:solidFill>
                <a:latin typeface="Aptos"/>
                <a:ea typeface="Aptos"/>
                <a:cs typeface="Aptos"/>
              </a:rPr>
              <a:t>Επιβεβαίωση</a:t>
            </a:r>
          </a:p>
        </p:txBody>
      </p:sp>
      <p:sp>
        <p:nvSpPr>
          <p:cNvPr id="30" name="">
            <a:extLst>
              <a:ext uri="{FF2B5EF4-FFF2-40B4-BE49-F238E27FC236}">
                <a16:creationId id="{0426651B-71C1-4CCC-9A7F-CA42D7B89536}"/>
              </a:ext>
            </a:extLst>
          </p:cNvPr>
          <p:cNvSpPr>
            <a:spLocks noGrp="1"/>
          </p:cNvSpPr>
          <p:nvPr/>
        </p:nvSpPr>
        <p:spPr>
          <a:xfrm>
            <a:off x="9277350" y="3390900"/>
            <a:ext cx="1752600" cy="647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825" b="0">
                <a:solidFill>
                  <a:srgbClr val="69635A"/>
                </a:solidFill>
                <a:latin typeface="Aptos"/>
                <a:ea typeface="Aptos"/>
                <a:cs typeface="Aptos"/>
              </a:defRPr>
            </a:pPr>
            <a:r>
              <a:rPr sz="825" b="0">
                <a:solidFill>
                  <a:srgbClr val="69635A"/>
                </a:solidFill>
                <a:latin typeface="Aptos"/>
                <a:ea typeface="Aptos"/>
                <a:cs typeface="Aptos"/>
              </a:rPr>
              <a:t>Οι πράκτορες επαληθεύουν την κατάσταση της συσκευής</a:t>
            </a:r>
          </a:p>
          <a:p>
            <a:pPr algn="l">
              <a:defRPr sz="825" b="0">
                <a:solidFill>
                  <a:srgbClr val="69635A"/>
                </a:solidFill>
                <a:latin typeface="Aptos"/>
                <a:ea typeface="Aptos"/>
                <a:cs typeface="Aptos"/>
              </a:defRPr>
            </a:pPr>
            <a:r>
              <a:rPr sz="825" b="0">
                <a:solidFill>
                  <a:srgbClr val="69635A"/>
                </a:solidFill>
                <a:latin typeface="Aptos"/>
                <a:ea typeface="Aptos"/>
                <a:cs typeface="Aptos"/>
              </a:rPr>
              <a:t>και καταγράψτε αποδεικτικά στοιχεία.</a:t>
            </a:r>
          </a:p>
        </p:txBody>
      </p:sp>
      <p:sp>
        <p:nvSpPr>
          <p:cNvPr id="31" name="">
            <a:extLst>
              <a:ext uri="{FF2B5EF4-FFF2-40B4-BE49-F238E27FC236}">
                <a16:creationId id="{74E7164B-95DD-459E-BDC3-1F26474A4EC1}"/>
              </a:ext>
            </a:extLst>
          </p:cNvPr>
          <p:cNvSpPr>
            <a:spLocks noGrp="1"/>
          </p:cNvSpPr>
          <p:nvPr/>
        </p:nvSpPr>
        <p:spPr>
          <a:xfrm>
            <a:off x="1676400" y="4991100"/>
            <a:ext cx="8858250" cy="4000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500" b="1">
                <a:solidFill>
                  <a:srgbClr val="171614"/>
                </a:solidFill>
                <a:latin typeface="Georgia"/>
                <a:ea typeface="Georgia"/>
                <a:cs typeface="Georgia"/>
              </a:defRPr>
            </a:pPr>
            <a:r>
              <a:rPr sz="1500" b="1">
                <a:solidFill>
                  <a:srgbClr val="171614"/>
                </a:solidFill>
                <a:latin typeface="Georgia"/>
                <a:ea typeface="Georgia"/>
                <a:cs typeface="Georgia"/>
              </a:rPr>
              <a:t>Η έξοδος είναι ένα επαληθευμένο πακέτο ενεργειών πληροφορικής με κάτοχο, αποδεικτικά στοιχεία και επόμενο βήμα.</a:t>
            </a:r>
          </a:p>
        </p:txBody>
      </p:sp>
      <p:sp>
        <p:nvSpPr>
          <p:cNvPr id="32" name="">
            <a:extLst>
              <a:ext uri="{FF2B5EF4-FFF2-40B4-BE49-F238E27FC236}">
                <a16:creationId id="{636024EB-CD6D-4668-9F53-45B69F96C509}"/>
              </a:ext>
            </a:extLst>
          </p:cNvPr>
          <p:cNvSpPr>
            <a:spLocks noGrp="1"/>
          </p:cNvSpPr>
          <p:nvPr/>
        </p:nvSpPr>
        <p:spPr>
          <a:xfrm>
            <a:off x="590550" y="6496050"/>
            <a:ext cx="11010900" cy="9525"/>
          </a:xfrm>
          <a:prstGeom prst="rect">
            <a:avLst/>
          </a:prstGeom>
          <a:solidFill>
            <a:srgbClr val="D9D0C3"/>
          </a:solidFill>
          <a:ln w="0">
            <a:solidFill>
              <a:srgbClr val="000000">
                <a:alpha val="0"/>
              </a:srgbClr>
            </a:solidFill>
            <a:prstDash val="solid"/>
          </a:ln>
        </p:spPr>
      </p:sp>
      <p:sp>
        <p:nvSpPr>
          <p:cNvPr id="33" name="">
            <a:extLst>
              <a:ext uri="{FF2B5EF4-FFF2-40B4-BE49-F238E27FC236}">
                <a16:creationId id="{140EBCE6-57C8-4546-9763-EB0A1DCD41A7}"/>
              </a:ext>
            </a:extLst>
          </p:cNvPr>
          <p:cNvSpPr>
            <a:spLocks noGrp="1"/>
          </p:cNvSpPr>
          <p:nvPr/>
        </p:nvSpPr>
        <p:spPr>
          <a:xfrm>
            <a:off x="590550" y="6572250"/>
            <a:ext cx="7239000" cy="133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563" b="0">
                <a:solidFill>
                  <a:srgbClr val="9A9184"/>
                </a:solidFill>
                <a:latin typeface="Aptos"/>
                <a:ea typeface="Aptos"/>
                <a:cs typeface="Aptos"/>
              </a:defRPr>
            </a:pPr>
            <a:r>
              <a:rPr sz="563" b="0">
                <a:solidFill>
                  <a:srgbClr val="9A9184"/>
                </a:solidFill>
                <a:latin typeface="Aptos"/>
                <a:ea typeface="Aptos"/>
                <a:cs typeface="Aptos"/>
              </a:rPr>
              <a:t>Αυτοματισμός πληροφορικής | ActiveMotion.ai</a:t>
            </a:r>
          </a:p>
        </p:txBody>
      </p:sp>
      <p:sp>
        <p:nvSpPr>
          <p:cNvPr id="34" name="">
            <a:extLst>
              <a:ext uri="{FF2B5EF4-FFF2-40B4-BE49-F238E27FC236}">
                <a16:creationId id="{011D5D84-66BD-49D2-A836-FDC6ACAC8DFE}"/>
              </a:ext>
            </a:extLst>
          </p:cNvPr>
          <p:cNvSpPr>
            <a:spLocks noGrp="1"/>
          </p:cNvSpPr>
          <p:nvPr/>
        </p:nvSpPr>
        <p:spPr>
          <a:xfrm>
            <a:off x="11144250" y="6534150"/>
            <a:ext cx="4572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9A9184"/>
                </a:solidFill>
                <a:latin typeface="Georgia"/>
                <a:ea typeface="Georgia"/>
                <a:cs typeface="Georgia"/>
              </a:defRPr>
            </a:pPr>
            <a:r>
              <a:rPr sz="825" b="1">
                <a:solidFill>
                  <a:srgbClr val="9A9184"/>
                </a:solidFill>
                <a:latin typeface="Georgia"/>
                <a:ea typeface="Georgia"/>
                <a:cs typeface="Georgia"/>
              </a:rPr>
              <a:t>02</a:t>
            </a:r>
          </a:p>
        </p:txBody>
      </p:sp>
    </p:spTree>
    <p:extLst>
      <p:ext uri="{BB962C8B-B14F-4D97-AF65-F5344CB8AC3E}">
        <p14:creationId val="2094409642"/>
      </p:ext>
    </p:extLst>
  </p:cSld>
</p:sld>
</file>

<file path=ppt/slides/slide3.xml><?xml version="1.0" encoding="utf-8"?>
<p:sld xmlns:a="http://schemas.openxmlformats.org/drawingml/2006/main" xmlns:a16="http://schemas.microsoft.com/office/drawing/2014/main" xmlns:p="http://schemas.openxmlformats.org/presentationml/2006/main" xmlns:p14="http://schemas.microsoft.com/office/powerpoint/2010/main">
  <p:cSld>
    <p:spTree>
      <p:nvGrpSpPr>
        <p:cNvPr id="1" name=""/>
        <p:cNvGrpSpPr/>
        <p:nvPr/>
      </p:nvGrpSpPr>
      <p:grpSpPr>
        <a:xfrm/>
      </p:grpSpPr>
      <p:sp>
        <p:nvSpPr>
          <p:cNvPr id="1" name="">
            <a:extLst>
              <a:ext uri="{FF2B5EF4-FFF2-40B4-BE49-F238E27FC236}">
                <a16:creationId id="{E2F94B57-0620-4F36-A841-F61F80DFA6EC}"/>
              </a:ext>
            </a:extLst>
          </p:cNvPr>
          <p:cNvSpPr>
            <a:spLocks noGrp="1"/>
          </p:cNvSpPr>
          <p:nvPr/>
        </p:nvSpPr>
        <p:spPr>
          <a:xfrm>
            <a:off x="0" y="0"/>
            <a:ext cx="12192000" cy="6858000"/>
          </a:xfrm>
          <a:prstGeom prst="rect">
            <a:avLst/>
          </a:prstGeom>
          <a:solidFill>
            <a:srgbClr val="F7F4EE"/>
          </a:solidFill>
          <a:ln w="0">
            <a:solidFill>
              <a:srgbClr val="000000">
                <a:alpha val="0"/>
              </a:srgbClr>
            </a:solidFill>
            <a:prstDash val="solid"/>
          </a:ln>
        </p:spPr>
      </p:sp>
      <p:sp>
        <p:nvSpPr>
          <p:cNvPr id="2" name="kicker-marker">
            <a:extLst>
              <a:ext uri="{FF2B5EF4-FFF2-40B4-BE49-F238E27FC236}">
                <a16:creationId id="{1A317B15-976E-4D01-B27C-701A8E4C20E6}"/>
              </a:ext>
            </a:extLst>
          </p:cNvPr>
          <p:cNvSpPr>
            <a:spLocks noGrp="1"/>
          </p:cNvSpPr>
          <p:nvPr/>
        </p:nvSpPr>
        <p:spPr>
          <a:xfrm>
            <a:off x="590550" y="504825"/>
            <a:ext cx="95250" cy="95250"/>
          </a:xfrm>
          <a:prstGeom prst="rect">
            <a:avLst/>
          </a:prstGeom>
          <a:solidFill>
            <a:srgbClr val="F97316"/>
          </a:solidFill>
          <a:ln w="0">
            <a:solidFill>
              <a:srgbClr val="000000">
                <a:alpha val="0"/>
              </a:srgbClr>
            </a:solidFill>
            <a:prstDash val="solid"/>
          </a:ln>
        </p:spPr>
      </p:sp>
      <p:sp>
        <p:nvSpPr>
          <p:cNvPr id="3" name="kicker-label">
            <a:extLst>
              <a:ext uri="{FF2B5EF4-FFF2-40B4-BE49-F238E27FC236}">
                <a16:creationId id="{C1D3D792-08CF-4D4B-A9E3-46B4A79D5DE9}"/>
              </a:ext>
            </a:extLst>
          </p:cNvPr>
          <p:cNvSpPr>
            <a:spLocks noGrp="1"/>
          </p:cNvSpPr>
          <p:nvPr/>
        </p:nvSpPr>
        <p:spPr>
          <a:xfrm>
            <a:off x="819150" y="476250"/>
            <a:ext cx="5905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13" b="1">
                <a:solidFill>
                  <a:srgbClr val="69635A"/>
                </a:solidFill>
                <a:latin typeface="Aptos"/>
                <a:ea typeface="Aptos"/>
                <a:cs typeface="Aptos"/>
              </a:defRPr>
            </a:pPr>
            <a:r>
              <a:rPr sz="713" b="1">
                <a:solidFill>
                  <a:srgbClr val="69635A"/>
                </a:solidFill>
                <a:latin typeface="Aptos"/>
                <a:ea typeface="Aptos"/>
                <a:cs typeface="Aptos"/>
              </a:rPr>
              <a:t>ΧΑΡΤΗΣ ΑΠΟΔΕΙΞΕΩΝ</a:t>
            </a:r>
          </a:p>
        </p:txBody>
      </p:sp>
      <p:sp>
        <p:nvSpPr>
          <p:cNvPr id="4" name="">
            <a:extLst>
              <a:ext uri="{FF2B5EF4-FFF2-40B4-BE49-F238E27FC236}">
                <a16:creationId id="{3DA5DB5F-863E-4067-8EAD-20C1500BAAA3}"/>
              </a:ext>
            </a:extLst>
          </p:cNvPr>
          <p:cNvSpPr>
            <a:spLocks noGrp="1"/>
          </p:cNvSpPr>
          <p:nvPr/>
        </p:nvSpPr>
        <p:spPr>
          <a:xfrm>
            <a:off x="590550" y="857250"/>
            <a:ext cx="8096250" cy="952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700" b="1">
                <a:solidFill>
                  <a:srgbClr val="171614"/>
                </a:solidFill>
                <a:latin typeface="Georgia"/>
                <a:ea typeface="Georgia"/>
                <a:cs typeface="Georgia"/>
              </a:defRPr>
            </a:pPr>
            <a:r>
              <a:rPr sz="2700" b="1">
                <a:solidFill>
                  <a:srgbClr val="171614"/>
                </a:solidFill>
                <a:latin typeface="Georgia"/>
                <a:ea typeface="Georgia"/>
                <a:cs typeface="Georgia"/>
              </a:rPr>
              <a:t>Οι πράκτορες παρακολουθούν τα τεχνικά στοιχεία πίσω από κάθε απόφαση πληροφορικής.</a:t>
            </a:r>
          </a:p>
        </p:txBody>
      </p:sp>
      <p:sp>
        <p:nvSpPr>
          <p:cNvPr id="5" name="">
            <a:extLst>
              <a:ext uri="{FF2B5EF4-FFF2-40B4-BE49-F238E27FC236}">
                <a16:creationId id="{36D4A062-5035-491F-A4F6-3ABA6D1D70C4}"/>
              </a:ext>
            </a:extLst>
          </p:cNvPr>
          <p:cNvSpPr>
            <a:spLocks noGrp="1"/>
          </p:cNvSpPr>
          <p:nvPr/>
        </p:nvSpPr>
        <p:spPr>
          <a:xfrm>
            <a:off x="876300" y="2133600"/>
            <a:ext cx="15240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9A9184"/>
                </a:solidFill>
                <a:latin typeface="Aptos"/>
                <a:ea typeface="Aptos"/>
                <a:cs typeface="Aptos"/>
              </a:defRPr>
            </a:pPr>
            <a:r>
              <a:rPr sz="675" b="1">
                <a:solidFill>
                  <a:srgbClr val="9A9184"/>
                </a:solidFill>
                <a:latin typeface="Aptos"/>
                <a:ea typeface="Aptos"/>
                <a:cs typeface="Aptos"/>
              </a:rPr>
              <a:t>Σήμα</a:t>
            </a:r>
          </a:p>
        </p:txBody>
      </p:sp>
      <p:sp>
        <p:nvSpPr>
          <p:cNvPr id="6" name="">
            <a:extLst>
              <a:ext uri="{FF2B5EF4-FFF2-40B4-BE49-F238E27FC236}">
                <a16:creationId id="{84EC40CB-DF9B-4D99-BDAF-41E2DD57BF7E}"/>
              </a:ext>
            </a:extLst>
          </p:cNvPr>
          <p:cNvSpPr>
            <a:spLocks noGrp="1"/>
          </p:cNvSpPr>
          <p:nvPr/>
        </p:nvSpPr>
        <p:spPr>
          <a:xfrm>
            <a:off x="3257550" y="2133600"/>
            <a:ext cx="29527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9A9184"/>
                </a:solidFill>
                <a:latin typeface="Aptos"/>
                <a:ea typeface="Aptos"/>
                <a:cs typeface="Aptos"/>
              </a:defRPr>
            </a:pPr>
            <a:r>
              <a:rPr sz="675" b="1">
                <a:solidFill>
                  <a:srgbClr val="9A9184"/>
                </a:solidFill>
                <a:latin typeface="Aptos"/>
                <a:ea typeface="Aptos"/>
                <a:cs typeface="Aptos"/>
              </a:rPr>
              <a:t>Παρακολούθηση αποδεικτικών στοιχείων</a:t>
            </a:r>
          </a:p>
        </p:txBody>
      </p:sp>
      <p:sp>
        <p:nvSpPr>
          <p:cNvPr id="7" name="">
            <a:extLst>
              <a:ext uri="{FF2B5EF4-FFF2-40B4-BE49-F238E27FC236}">
                <a16:creationId id="{15BEE334-39A4-4D70-83D9-AA6807519F5C}"/>
              </a:ext>
            </a:extLst>
          </p:cNvPr>
          <p:cNvSpPr>
            <a:spLocks noGrp="1"/>
          </p:cNvSpPr>
          <p:nvPr/>
        </p:nvSpPr>
        <p:spPr>
          <a:xfrm>
            <a:off x="7639050" y="2133600"/>
            <a:ext cx="26670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9A9184"/>
                </a:solidFill>
                <a:latin typeface="Aptos"/>
                <a:ea typeface="Aptos"/>
                <a:cs typeface="Aptos"/>
              </a:defRPr>
            </a:pPr>
            <a:r>
              <a:rPr sz="675" b="1">
                <a:solidFill>
                  <a:srgbClr val="9A9184"/>
                </a:solidFill>
                <a:latin typeface="Aptos"/>
                <a:ea typeface="Aptos"/>
                <a:cs typeface="Aptos"/>
              </a:rPr>
              <a:t>Ερώτηση απόφασης</a:t>
            </a:r>
          </a:p>
        </p:txBody>
      </p:sp>
      <p:sp>
        <p:nvSpPr>
          <p:cNvPr id="8" name="">
            <a:extLst>
              <a:ext uri="{FF2B5EF4-FFF2-40B4-BE49-F238E27FC236}">
                <a16:creationId id="{201B9667-6690-487E-9FA1-AE398B206B4F}"/>
              </a:ext>
            </a:extLst>
          </p:cNvPr>
          <p:cNvSpPr>
            <a:spLocks noGrp="1"/>
          </p:cNvSpPr>
          <p:nvPr/>
        </p:nvSpPr>
        <p:spPr>
          <a:xfrm>
            <a:off x="819150" y="2324100"/>
            <a:ext cx="10344150" cy="9525"/>
          </a:xfrm>
          <a:prstGeom prst="rect">
            <a:avLst/>
          </a:prstGeom>
          <a:solidFill>
            <a:srgbClr val="D9D0C3"/>
          </a:solidFill>
          <a:ln w="0">
            <a:solidFill>
              <a:srgbClr val="000000">
                <a:alpha val="0"/>
              </a:srgbClr>
            </a:solidFill>
            <a:prstDash val="solid"/>
          </a:ln>
        </p:spPr>
      </p:sp>
      <p:sp>
        <p:nvSpPr>
          <p:cNvPr id="9" name="">
            <a:extLst>
              <a:ext uri="{FF2B5EF4-FFF2-40B4-BE49-F238E27FC236}">
                <a16:creationId id="{ED793AAD-F7DE-4287-A7C2-7AE4715C1775}"/>
              </a:ext>
            </a:extLst>
          </p:cNvPr>
          <p:cNvSpPr>
            <a:spLocks noGrp="1"/>
          </p:cNvSpPr>
          <p:nvPr/>
        </p:nvSpPr>
        <p:spPr>
          <a:xfrm>
            <a:off x="876300" y="2476500"/>
            <a:ext cx="1714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1">
                <a:solidFill>
                  <a:srgbClr val="171614"/>
                </a:solidFill>
                <a:latin typeface="Aptos"/>
                <a:ea typeface="Aptos"/>
                <a:cs typeface="Aptos"/>
              </a:defRPr>
            </a:pPr>
            <a:r>
              <a:rPr sz="1050" b="1">
                <a:solidFill>
                  <a:srgbClr val="171614"/>
                </a:solidFill>
                <a:latin typeface="Aptos"/>
                <a:ea typeface="Aptos"/>
                <a:cs typeface="Aptos"/>
              </a:rPr>
              <a:t>Συσκευή</a:t>
            </a:r>
          </a:p>
        </p:txBody>
      </p:sp>
      <p:sp>
        <p:nvSpPr>
          <p:cNvPr id="10" name="">
            <a:extLst>
              <a:ext uri="{FF2B5EF4-FFF2-40B4-BE49-F238E27FC236}">
                <a16:creationId id="{3CF9B6E5-4DC9-4313-A41B-F0D0CED4FFB3}"/>
              </a:ext>
            </a:extLst>
          </p:cNvPr>
          <p:cNvSpPr>
            <a:spLocks noGrp="1"/>
          </p:cNvSpPr>
          <p:nvPr/>
        </p:nvSpPr>
        <p:spPr>
          <a:xfrm>
            <a:off x="3257550" y="2476500"/>
            <a:ext cx="34290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825" b="0">
                <a:solidFill>
                  <a:srgbClr val="69635A"/>
                </a:solidFill>
                <a:latin typeface="Aptos"/>
                <a:ea typeface="Aptos"/>
                <a:cs typeface="Aptos"/>
              </a:defRPr>
            </a:pPr>
            <a:r>
              <a:rPr sz="825" b="0">
                <a:solidFill>
                  <a:srgbClr val="69635A"/>
                </a:solidFill>
                <a:latin typeface="Aptos"/>
                <a:ea typeface="Aptos"/>
                <a:cs typeface="Aptos"/>
              </a:rPr>
              <a:t>υγεία, λειτουργικό σύστημα, μοντέλο, ιδιοκτήτης, τοποθεσία</a:t>
            </a:r>
          </a:p>
        </p:txBody>
      </p:sp>
      <p:sp>
        <p:nvSpPr>
          <p:cNvPr id="11" name="">
            <a:extLst>
              <a:ext uri="{FF2B5EF4-FFF2-40B4-BE49-F238E27FC236}">
                <a16:creationId id="{5069D04E-30B5-4962-A389-9730885A0BA6}"/>
              </a:ext>
            </a:extLst>
          </p:cNvPr>
          <p:cNvSpPr>
            <a:spLocks noGrp="1"/>
          </p:cNvSpPr>
          <p:nvPr/>
        </p:nvSpPr>
        <p:spPr>
          <a:xfrm>
            <a:off x="7620000" y="2419350"/>
            <a:ext cx="2857500" cy="323850"/>
          </a:xfrm>
          <a:prstGeom prst="rect">
            <a:avLst/>
          </a:prstGeom>
          <a:solidFill>
            <a:srgbClr val="FFFDF8"/>
          </a:solidFill>
          <a:ln w="9525">
            <a:solidFill>
              <a:srgbClr val="D9D0C3"/>
            </a:solidFill>
            <a:prstDash val="solid"/>
          </a:ln>
        </p:spPr>
      </p:sp>
      <p:sp>
        <p:nvSpPr>
          <p:cNvPr id="12" name="">
            <a:extLst>
              <a:ext uri="{FF2B5EF4-FFF2-40B4-BE49-F238E27FC236}">
                <a16:creationId id="{D27ED32D-12DC-4BB0-90CA-C1AEBA332D1F}"/>
              </a:ext>
            </a:extLst>
          </p:cNvPr>
          <p:cNvSpPr>
            <a:spLocks noGrp="1"/>
          </p:cNvSpPr>
          <p:nvPr/>
        </p:nvSpPr>
        <p:spPr>
          <a:xfrm>
            <a:off x="7810500" y="2514600"/>
            <a:ext cx="2476500" cy="142875"/>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0F766E"/>
                </a:solidFill>
                <a:latin typeface="Aptos"/>
                <a:ea typeface="Aptos"/>
                <a:cs typeface="Aptos"/>
              </a:defRPr>
            </a:pPr>
            <a:r>
              <a:rPr sz="750" b="1">
                <a:solidFill>
                  <a:srgbClr val="0F766E"/>
                </a:solidFill>
                <a:latin typeface="Aptos"/>
                <a:ea typeface="Aptos"/>
                <a:cs typeface="Aptos"/>
              </a:rPr>
              <a:t>Είναι υγιές;</a:t>
            </a:r>
          </a:p>
        </p:txBody>
      </p:sp>
      <p:sp>
        <p:nvSpPr>
          <p:cNvPr id="13" name="">
            <a:extLst>
              <a:ext uri="{FF2B5EF4-FFF2-40B4-BE49-F238E27FC236}">
                <a16:creationId id="{6433EC26-BB64-4F82-8892-D3759B17849F}"/>
              </a:ext>
            </a:extLst>
          </p:cNvPr>
          <p:cNvSpPr>
            <a:spLocks noGrp="1"/>
          </p:cNvSpPr>
          <p:nvPr/>
        </p:nvSpPr>
        <p:spPr>
          <a:xfrm>
            <a:off x="819150" y="2952750"/>
            <a:ext cx="10344150" cy="9525"/>
          </a:xfrm>
          <a:prstGeom prst="rect">
            <a:avLst/>
          </a:prstGeom>
          <a:solidFill>
            <a:srgbClr val="D9D0C3"/>
          </a:solidFill>
          <a:ln w="0">
            <a:solidFill>
              <a:srgbClr val="000000">
                <a:alpha val="0"/>
              </a:srgbClr>
            </a:solidFill>
            <a:prstDash val="solid"/>
          </a:ln>
        </p:spPr>
      </p:sp>
      <p:sp>
        <p:nvSpPr>
          <p:cNvPr id="14" name="">
            <a:extLst>
              <a:ext uri="{FF2B5EF4-FFF2-40B4-BE49-F238E27FC236}">
                <a16:creationId id="{7B901BD2-CE36-4323-9134-00F3A6EF1BB3}"/>
              </a:ext>
            </a:extLst>
          </p:cNvPr>
          <p:cNvSpPr>
            <a:spLocks noGrp="1"/>
          </p:cNvSpPr>
          <p:nvPr/>
        </p:nvSpPr>
        <p:spPr>
          <a:xfrm>
            <a:off x="876300" y="3105150"/>
            <a:ext cx="1714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1">
                <a:solidFill>
                  <a:srgbClr val="171614"/>
                </a:solidFill>
                <a:latin typeface="Aptos"/>
                <a:ea typeface="Aptos"/>
                <a:cs typeface="Aptos"/>
              </a:defRPr>
            </a:pPr>
            <a:r>
              <a:rPr sz="1050" b="1">
                <a:solidFill>
                  <a:srgbClr val="171614"/>
                </a:solidFill>
                <a:latin typeface="Aptos"/>
                <a:ea typeface="Aptos"/>
                <a:cs typeface="Aptos"/>
              </a:rPr>
              <a:t>Ασφάλεια</a:t>
            </a:r>
          </a:p>
        </p:txBody>
      </p:sp>
      <p:sp>
        <p:nvSpPr>
          <p:cNvPr id="15" name="">
            <a:extLst>
              <a:ext uri="{FF2B5EF4-FFF2-40B4-BE49-F238E27FC236}">
                <a16:creationId id="{4AF315C2-3A77-456A-AB53-0F3A9D5CD35C}"/>
              </a:ext>
            </a:extLst>
          </p:cNvPr>
          <p:cNvSpPr>
            <a:spLocks noGrp="1"/>
          </p:cNvSpPr>
          <p:nvPr/>
        </p:nvSpPr>
        <p:spPr>
          <a:xfrm>
            <a:off x="3257550" y="3105150"/>
            <a:ext cx="34290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825" b="0">
                <a:solidFill>
                  <a:srgbClr val="69635A"/>
                </a:solidFill>
                <a:latin typeface="Aptos"/>
                <a:ea typeface="Aptos"/>
                <a:cs typeface="Aptos"/>
              </a:defRPr>
            </a:pPr>
            <a:r>
              <a:rPr sz="825" b="0">
                <a:solidFill>
                  <a:srgbClr val="69635A"/>
                </a:solidFill>
                <a:latin typeface="Aptos"/>
                <a:ea typeface="Aptos"/>
                <a:cs typeface="Aptos"/>
              </a:rPr>
              <a:t>ενημερωμένη έκδοση κώδικα, κρυπτογράφηση, EDR, συμμόρφωση</a:t>
            </a:r>
          </a:p>
        </p:txBody>
      </p:sp>
      <p:sp>
        <p:nvSpPr>
          <p:cNvPr id="16" name="">
            <a:extLst>
              <a:ext uri="{FF2B5EF4-FFF2-40B4-BE49-F238E27FC236}">
                <a16:creationId id="{966B0B99-269D-4116-B586-3513C5C3C270}"/>
              </a:ext>
            </a:extLst>
          </p:cNvPr>
          <p:cNvSpPr>
            <a:spLocks noGrp="1"/>
          </p:cNvSpPr>
          <p:nvPr/>
        </p:nvSpPr>
        <p:spPr>
          <a:xfrm>
            <a:off x="7620000" y="3048000"/>
            <a:ext cx="2857500" cy="323850"/>
          </a:xfrm>
          <a:prstGeom prst="rect">
            <a:avLst/>
          </a:prstGeom>
          <a:solidFill>
            <a:srgbClr val="000000">
              <a:alpha val="0"/>
            </a:srgbClr>
          </a:solidFill>
          <a:ln w="9525">
            <a:solidFill>
              <a:srgbClr val="D9D0C3"/>
            </a:solidFill>
            <a:prstDash val="solid"/>
          </a:ln>
        </p:spPr>
      </p:sp>
      <p:sp>
        <p:nvSpPr>
          <p:cNvPr id="17" name="">
            <a:extLst>
              <a:ext uri="{FF2B5EF4-FFF2-40B4-BE49-F238E27FC236}">
                <a16:creationId id="{4A3599A8-350A-4392-A725-241F44EE0304}"/>
              </a:ext>
            </a:extLst>
          </p:cNvPr>
          <p:cNvSpPr>
            <a:spLocks noGrp="1"/>
          </p:cNvSpPr>
          <p:nvPr/>
        </p:nvSpPr>
        <p:spPr>
          <a:xfrm>
            <a:off x="7810500" y="3143250"/>
            <a:ext cx="2476500" cy="142875"/>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0F766E"/>
                </a:solidFill>
                <a:latin typeface="Aptos"/>
                <a:ea typeface="Aptos"/>
                <a:cs typeface="Aptos"/>
              </a:defRPr>
            </a:pPr>
            <a:r>
              <a:rPr sz="750" b="1">
                <a:solidFill>
                  <a:srgbClr val="0F766E"/>
                </a:solidFill>
                <a:latin typeface="Aptos"/>
                <a:ea typeface="Aptos"/>
                <a:cs typeface="Aptos"/>
              </a:rPr>
              <a:t>Προστατεύεται;</a:t>
            </a:r>
          </a:p>
        </p:txBody>
      </p:sp>
      <p:sp>
        <p:nvSpPr>
          <p:cNvPr id="18" name="">
            <a:extLst>
              <a:ext uri="{FF2B5EF4-FFF2-40B4-BE49-F238E27FC236}">
                <a16:creationId id="{2C27C6D1-06B7-43B5-8DB2-95D2887D7B04}"/>
              </a:ext>
            </a:extLst>
          </p:cNvPr>
          <p:cNvSpPr>
            <a:spLocks noGrp="1"/>
          </p:cNvSpPr>
          <p:nvPr/>
        </p:nvSpPr>
        <p:spPr>
          <a:xfrm>
            <a:off x="819150" y="3581400"/>
            <a:ext cx="10344150" cy="9525"/>
          </a:xfrm>
          <a:prstGeom prst="rect">
            <a:avLst/>
          </a:prstGeom>
          <a:solidFill>
            <a:srgbClr val="D9D0C3"/>
          </a:solidFill>
          <a:ln w="0">
            <a:solidFill>
              <a:srgbClr val="000000">
                <a:alpha val="0"/>
              </a:srgbClr>
            </a:solidFill>
            <a:prstDash val="solid"/>
          </a:ln>
        </p:spPr>
      </p:sp>
      <p:sp>
        <p:nvSpPr>
          <p:cNvPr id="19" name="">
            <a:extLst>
              <a:ext uri="{FF2B5EF4-FFF2-40B4-BE49-F238E27FC236}">
                <a16:creationId id="{E6BC793C-6F82-4BD3-934D-9538AB29C067}"/>
              </a:ext>
            </a:extLst>
          </p:cNvPr>
          <p:cNvSpPr>
            <a:spLocks noGrp="1"/>
          </p:cNvSpPr>
          <p:nvPr/>
        </p:nvSpPr>
        <p:spPr>
          <a:xfrm>
            <a:off x="876300" y="3733800"/>
            <a:ext cx="1714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1">
                <a:solidFill>
                  <a:srgbClr val="171614"/>
                </a:solidFill>
                <a:latin typeface="Aptos"/>
                <a:ea typeface="Aptos"/>
                <a:cs typeface="Aptos"/>
              </a:defRPr>
            </a:pPr>
            <a:r>
              <a:rPr sz="1050" b="1">
                <a:solidFill>
                  <a:srgbClr val="171614"/>
                </a:solidFill>
                <a:latin typeface="Aptos"/>
                <a:ea typeface="Aptos"/>
                <a:cs typeface="Aptos"/>
              </a:rPr>
              <a:t>Λογισμικό</a:t>
            </a:r>
          </a:p>
        </p:txBody>
      </p:sp>
      <p:sp>
        <p:nvSpPr>
          <p:cNvPr id="20" name="">
            <a:extLst>
              <a:ext uri="{FF2B5EF4-FFF2-40B4-BE49-F238E27FC236}">
                <a16:creationId id="{C2CED24E-4C3D-47A0-A031-D308AD2D471F}"/>
              </a:ext>
            </a:extLst>
          </p:cNvPr>
          <p:cNvSpPr>
            <a:spLocks noGrp="1"/>
          </p:cNvSpPr>
          <p:nvPr/>
        </p:nvSpPr>
        <p:spPr>
          <a:xfrm>
            <a:off x="3257550" y="3733800"/>
            <a:ext cx="34290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825" b="0">
                <a:solidFill>
                  <a:srgbClr val="69635A"/>
                </a:solidFill>
                <a:latin typeface="Aptos"/>
                <a:ea typeface="Aptos"/>
                <a:cs typeface="Aptos"/>
              </a:defRPr>
            </a:pPr>
            <a:r>
              <a:rPr sz="825" b="0">
                <a:solidFill>
                  <a:srgbClr val="69635A"/>
                </a:solidFill>
                <a:latin typeface="Aptos"/>
                <a:ea typeface="Aptos"/>
                <a:cs typeface="Aptos"/>
              </a:rPr>
              <a:t>άδειες, εκδόσεις, απαιτούμενες εφαρμογές</a:t>
            </a:r>
          </a:p>
        </p:txBody>
      </p:sp>
      <p:sp>
        <p:nvSpPr>
          <p:cNvPr id="21" name="">
            <a:extLst>
              <a:ext uri="{FF2B5EF4-FFF2-40B4-BE49-F238E27FC236}">
                <a16:creationId id="{E820C3B1-1DAD-42E8-90FA-9B2DB8F7D5ED}"/>
              </a:ext>
            </a:extLst>
          </p:cNvPr>
          <p:cNvSpPr>
            <a:spLocks noGrp="1"/>
          </p:cNvSpPr>
          <p:nvPr/>
        </p:nvSpPr>
        <p:spPr>
          <a:xfrm>
            <a:off x="7620000" y="3676650"/>
            <a:ext cx="2857500" cy="323850"/>
          </a:xfrm>
          <a:prstGeom prst="rect">
            <a:avLst/>
          </a:prstGeom>
          <a:solidFill>
            <a:srgbClr val="FFFDF8"/>
          </a:solidFill>
          <a:ln w="9525">
            <a:solidFill>
              <a:srgbClr val="D9D0C3"/>
            </a:solidFill>
            <a:prstDash val="solid"/>
          </a:ln>
        </p:spPr>
      </p:sp>
      <p:sp>
        <p:nvSpPr>
          <p:cNvPr id="22" name="">
            <a:extLst>
              <a:ext uri="{FF2B5EF4-FFF2-40B4-BE49-F238E27FC236}">
                <a16:creationId id="{72E04855-C3D3-43F5-8103-9673DAC2F322}"/>
              </a:ext>
            </a:extLst>
          </p:cNvPr>
          <p:cNvSpPr>
            <a:spLocks noGrp="1"/>
          </p:cNvSpPr>
          <p:nvPr/>
        </p:nvSpPr>
        <p:spPr>
          <a:xfrm>
            <a:off x="7810500" y="3771900"/>
            <a:ext cx="2476500" cy="142875"/>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0F766E"/>
                </a:solidFill>
                <a:latin typeface="Aptos"/>
                <a:ea typeface="Aptos"/>
                <a:cs typeface="Aptos"/>
              </a:defRPr>
            </a:pPr>
            <a:r>
              <a:rPr sz="750" b="1">
                <a:solidFill>
                  <a:srgbClr val="0F766E"/>
                </a:solidFill>
                <a:latin typeface="Aptos"/>
                <a:ea typeface="Aptos"/>
                <a:cs typeface="Aptos"/>
              </a:rPr>
              <a:t>Είναι σωστή η στοίβα;</a:t>
            </a:r>
          </a:p>
        </p:txBody>
      </p:sp>
      <p:sp>
        <p:nvSpPr>
          <p:cNvPr id="23" name="">
            <a:extLst>
              <a:ext uri="{FF2B5EF4-FFF2-40B4-BE49-F238E27FC236}">
                <a16:creationId id="{A6C7EF9E-F598-4521-B855-41996F1454C1}"/>
              </a:ext>
            </a:extLst>
          </p:cNvPr>
          <p:cNvSpPr>
            <a:spLocks noGrp="1"/>
          </p:cNvSpPr>
          <p:nvPr/>
        </p:nvSpPr>
        <p:spPr>
          <a:xfrm>
            <a:off x="819150" y="4210050"/>
            <a:ext cx="10344150" cy="9525"/>
          </a:xfrm>
          <a:prstGeom prst="rect">
            <a:avLst/>
          </a:prstGeom>
          <a:solidFill>
            <a:srgbClr val="D9D0C3"/>
          </a:solidFill>
          <a:ln w="0">
            <a:solidFill>
              <a:srgbClr val="000000">
                <a:alpha val="0"/>
              </a:srgbClr>
            </a:solidFill>
            <a:prstDash val="solid"/>
          </a:ln>
        </p:spPr>
      </p:sp>
      <p:sp>
        <p:nvSpPr>
          <p:cNvPr id="24" name="">
            <a:extLst>
              <a:ext uri="{FF2B5EF4-FFF2-40B4-BE49-F238E27FC236}">
                <a16:creationId id="{B0943496-3217-4247-A925-E57FB94EF7BA}"/>
              </a:ext>
            </a:extLst>
          </p:cNvPr>
          <p:cNvSpPr>
            <a:spLocks noGrp="1"/>
          </p:cNvSpPr>
          <p:nvPr/>
        </p:nvSpPr>
        <p:spPr>
          <a:xfrm>
            <a:off x="876300" y="4362450"/>
            <a:ext cx="1714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1">
                <a:solidFill>
                  <a:srgbClr val="171614"/>
                </a:solidFill>
                <a:latin typeface="Aptos"/>
                <a:ea typeface="Aptos"/>
                <a:cs typeface="Aptos"/>
              </a:defRPr>
            </a:pPr>
            <a:r>
              <a:rPr sz="1050" b="1">
                <a:solidFill>
                  <a:srgbClr val="171614"/>
                </a:solidFill>
                <a:latin typeface="Aptos"/>
                <a:ea typeface="Aptos"/>
                <a:cs typeface="Aptos"/>
              </a:rPr>
              <a:t>Κύκλος ζωής</a:t>
            </a:r>
          </a:p>
        </p:txBody>
      </p:sp>
      <p:sp>
        <p:nvSpPr>
          <p:cNvPr id="25" name="">
            <a:extLst>
              <a:ext uri="{FF2B5EF4-FFF2-40B4-BE49-F238E27FC236}">
                <a16:creationId id="{6C0B32A1-B40B-49E9-BBC1-E07693B01F5C}"/>
              </a:ext>
            </a:extLst>
          </p:cNvPr>
          <p:cNvSpPr>
            <a:spLocks noGrp="1"/>
          </p:cNvSpPr>
          <p:nvPr/>
        </p:nvSpPr>
        <p:spPr>
          <a:xfrm>
            <a:off x="3257550" y="4362450"/>
            <a:ext cx="34290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825" b="0">
                <a:solidFill>
                  <a:srgbClr val="69635A"/>
                </a:solidFill>
                <a:latin typeface="Aptos"/>
                <a:ea typeface="Aptos"/>
                <a:cs typeface="Aptos"/>
              </a:defRPr>
            </a:pPr>
            <a:r>
              <a:rPr sz="825" b="0">
                <a:solidFill>
                  <a:srgbClr val="69635A"/>
                </a:solidFill>
                <a:latin typeface="Aptos"/>
                <a:ea typeface="Aptos"/>
                <a:cs typeface="Aptos"/>
              </a:rPr>
              <a:t>εγγύηση, ανανέωση, εκχώρηση, απόρριψη</a:t>
            </a:r>
          </a:p>
        </p:txBody>
      </p:sp>
      <p:sp>
        <p:nvSpPr>
          <p:cNvPr id="26" name="">
            <a:extLst>
              <a:ext uri="{FF2B5EF4-FFF2-40B4-BE49-F238E27FC236}">
                <a16:creationId id="{AEF91B7C-CA2B-49DF-B93E-6D68227B41EB}"/>
              </a:ext>
            </a:extLst>
          </p:cNvPr>
          <p:cNvSpPr>
            <a:spLocks noGrp="1"/>
          </p:cNvSpPr>
          <p:nvPr/>
        </p:nvSpPr>
        <p:spPr>
          <a:xfrm>
            <a:off x="7620000" y="4305300"/>
            <a:ext cx="2857500" cy="323850"/>
          </a:xfrm>
          <a:prstGeom prst="rect">
            <a:avLst/>
          </a:prstGeom>
          <a:solidFill>
            <a:srgbClr val="000000">
              <a:alpha val="0"/>
            </a:srgbClr>
          </a:solidFill>
          <a:ln w="9525">
            <a:solidFill>
              <a:srgbClr val="D9D0C3"/>
            </a:solidFill>
            <a:prstDash val="solid"/>
          </a:ln>
        </p:spPr>
      </p:sp>
      <p:sp>
        <p:nvSpPr>
          <p:cNvPr id="27" name="">
            <a:extLst>
              <a:ext uri="{FF2B5EF4-FFF2-40B4-BE49-F238E27FC236}">
                <a16:creationId id="{42B9BB87-3BE3-4023-89D1-EA7A256F1ECC}"/>
              </a:ext>
            </a:extLst>
          </p:cNvPr>
          <p:cNvSpPr>
            <a:spLocks noGrp="1"/>
          </p:cNvSpPr>
          <p:nvPr/>
        </p:nvSpPr>
        <p:spPr>
          <a:xfrm>
            <a:off x="7810500" y="4400550"/>
            <a:ext cx="2476500" cy="142875"/>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F97316"/>
                </a:solidFill>
                <a:latin typeface="Aptos"/>
                <a:ea typeface="Aptos"/>
                <a:cs typeface="Aptos"/>
              </a:defRPr>
            </a:pPr>
            <a:r>
              <a:rPr sz="750" b="1">
                <a:solidFill>
                  <a:srgbClr val="F97316"/>
                </a:solidFill>
                <a:latin typeface="Aptos"/>
                <a:ea typeface="Aptos"/>
                <a:cs typeface="Aptos"/>
              </a:rPr>
              <a:t>Τι χρειάζεται σχεδιασμός;</a:t>
            </a:r>
          </a:p>
        </p:txBody>
      </p:sp>
      <p:sp>
        <p:nvSpPr>
          <p:cNvPr id="28" name="">
            <a:extLst>
              <a:ext uri="{FF2B5EF4-FFF2-40B4-BE49-F238E27FC236}">
                <a16:creationId id="{6A545327-5752-486E-8CB6-63683D1A5E6C}"/>
              </a:ext>
            </a:extLst>
          </p:cNvPr>
          <p:cNvSpPr>
            <a:spLocks noGrp="1"/>
          </p:cNvSpPr>
          <p:nvPr/>
        </p:nvSpPr>
        <p:spPr>
          <a:xfrm>
            <a:off x="819150" y="4838700"/>
            <a:ext cx="10344150" cy="9525"/>
          </a:xfrm>
          <a:prstGeom prst="rect">
            <a:avLst/>
          </a:prstGeom>
          <a:solidFill>
            <a:srgbClr val="D9D0C3"/>
          </a:solidFill>
          <a:ln w="0">
            <a:solidFill>
              <a:srgbClr val="000000">
                <a:alpha val="0"/>
              </a:srgbClr>
            </a:solidFill>
            <a:prstDash val="solid"/>
          </a:ln>
        </p:spPr>
      </p:sp>
      <p:sp>
        <p:nvSpPr>
          <p:cNvPr id="29" name="">
            <a:extLst>
              <a:ext uri="{FF2B5EF4-FFF2-40B4-BE49-F238E27FC236}">
                <a16:creationId id="{CA6CDC0A-BD5C-4664-9979-EDA968E5C5B8}"/>
              </a:ext>
            </a:extLst>
          </p:cNvPr>
          <p:cNvSpPr>
            <a:spLocks noGrp="1"/>
          </p:cNvSpPr>
          <p:nvPr/>
        </p:nvSpPr>
        <p:spPr>
          <a:xfrm>
            <a:off x="876300" y="4991100"/>
            <a:ext cx="1714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1">
                <a:solidFill>
                  <a:srgbClr val="171614"/>
                </a:solidFill>
                <a:latin typeface="Aptos"/>
                <a:ea typeface="Aptos"/>
                <a:cs typeface="Aptos"/>
              </a:defRPr>
            </a:pPr>
            <a:r>
              <a:rPr sz="1050" b="1">
                <a:solidFill>
                  <a:srgbClr val="171614"/>
                </a:solidFill>
                <a:latin typeface="Aptos"/>
                <a:ea typeface="Aptos"/>
                <a:cs typeface="Aptos"/>
              </a:rPr>
              <a:t>Αποκατάσταση</a:t>
            </a:r>
          </a:p>
        </p:txBody>
      </p:sp>
      <p:sp>
        <p:nvSpPr>
          <p:cNvPr id="30" name="">
            <a:extLst>
              <a:ext uri="{FF2B5EF4-FFF2-40B4-BE49-F238E27FC236}">
                <a16:creationId id="{948C20E5-AA87-4C2E-A4E4-BB66FACF102E}"/>
              </a:ext>
            </a:extLst>
          </p:cNvPr>
          <p:cNvSpPr>
            <a:spLocks noGrp="1"/>
          </p:cNvSpPr>
          <p:nvPr/>
        </p:nvSpPr>
        <p:spPr>
          <a:xfrm>
            <a:off x="3257550" y="4991100"/>
            <a:ext cx="34290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825" b="0">
                <a:solidFill>
                  <a:srgbClr val="69635A"/>
                </a:solidFill>
                <a:latin typeface="Aptos"/>
                <a:ea typeface="Aptos"/>
                <a:cs typeface="Aptos"/>
              </a:defRPr>
            </a:pPr>
            <a:r>
              <a:rPr sz="825" b="0">
                <a:solidFill>
                  <a:srgbClr val="69635A"/>
                </a:solidFill>
                <a:latin typeface="Aptos"/>
                <a:ea typeface="Aptos"/>
                <a:cs typeface="Aptos"/>
              </a:rPr>
              <a:t>σενάριο, ενημέρωση, επανεκκίνηση, επιβεβαίωση</a:t>
            </a:r>
          </a:p>
        </p:txBody>
      </p:sp>
      <p:sp>
        <p:nvSpPr>
          <p:cNvPr id="31" name="">
            <a:extLst>
              <a:ext uri="{FF2B5EF4-FFF2-40B4-BE49-F238E27FC236}">
                <a16:creationId id="{DC62634F-EF8A-4F3F-8F9B-456E95AFDFDC}"/>
              </a:ext>
            </a:extLst>
          </p:cNvPr>
          <p:cNvSpPr>
            <a:spLocks noGrp="1"/>
          </p:cNvSpPr>
          <p:nvPr/>
        </p:nvSpPr>
        <p:spPr>
          <a:xfrm>
            <a:off x="7620000" y="4933950"/>
            <a:ext cx="2857500" cy="323850"/>
          </a:xfrm>
          <a:prstGeom prst="rect">
            <a:avLst/>
          </a:prstGeom>
          <a:solidFill>
            <a:srgbClr val="FFFDF8"/>
          </a:solidFill>
          <a:ln w="9525">
            <a:solidFill>
              <a:srgbClr val="D9D0C3"/>
            </a:solidFill>
            <a:prstDash val="solid"/>
          </a:ln>
        </p:spPr>
      </p:sp>
      <p:sp>
        <p:nvSpPr>
          <p:cNvPr id="32" name="">
            <a:extLst>
              <a:ext uri="{FF2B5EF4-FFF2-40B4-BE49-F238E27FC236}">
                <a16:creationId id="{8B79A1FE-CE28-4CDA-B6D0-69CC987846D4}"/>
              </a:ext>
            </a:extLst>
          </p:cNvPr>
          <p:cNvSpPr>
            <a:spLocks noGrp="1"/>
          </p:cNvSpPr>
          <p:nvPr/>
        </p:nvSpPr>
        <p:spPr>
          <a:xfrm>
            <a:off x="7810500" y="5029200"/>
            <a:ext cx="2476500" cy="142875"/>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0F766E"/>
                </a:solidFill>
                <a:latin typeface="Aptos"/>
                <a:ea typeface="Aptos"/>
                <a:cs typeface="Aptos"/>
              </a:defRPr>
            </a:pPr>
            <a:r>
              <a:rPr sz="750" b="1">
                <a:solidFill>
                  <a:srgbClr val="0F766E"/>
                </a:solidFill>
                <a:latin typeface="Aptos"/>
                <a:ea typeface="Aptos"/>
                <a:cs typeface="Aptos"/>
              </a:rPr>
              <a:t>Κράτησε η επιδιόρθωση;</a:t>
            </a:r>
          </a:p>
        </p:txBody>
      </p:sp>
      <p:sp>
        <p:nvSpPr>
          <p:cNvPr id="33" name="">
            <a:extLst>
              <a:ext uri="{FF2B5EF4-FFF2-40B4-BE49-F238E27FC236}">
                <a16:creationId id="{73FDB742-3515-46E7-8BF0-EAADCDC7D51E}"/>
              </a:ext>
            </a:extLst>
          </p:cNvPr>
          <p:cNvSpPr>
            <a:spLocks noGrp="1"/>
          </p:cNvSpPr>
          <p:nvPr/>
        </p:nvSpPr>
        <p:spPr>
          <a:xfrm>
            <a:off x="10668000" y="2476500"/>
            <a:ext cx="171450" cy="2838450"/>
          </a:xfrm>
          <a:prstGeom prst="rect">
            <a:avLst/>
          </a:prstGeom>
          <a:solidFill>
            <a:srgbClr val="F97316"/>
          </a:solidFill>
          <a:ln w="0">
            <a:solidFill>
              <a:srgbClr val="000000">
                <a:alpha val="0"/>
              </a:srgbClr>
            </a:solidFill>
            <a:prstDash val="solid"/>
          </a:ln>
        </p:spPr>
      </p:sp>
      <p:sp>
        <p:nvSpPr>
          <p:cNvPr id="34" name="">
            <a:extLst>
              <a:ext uri="{FF2B5EF4-FFF2-40B4-BE49-F238E27FC236}">
                <a16:creationId id="{F729A6C6-7B3F-4581-8DB8-59D954AA0A69}"/>
              </a:ext>
            </a:extLst>
          </p:cNvPr>
          <p:cNvSpPr>
            <a:spLocks noGrp="1"/>
          </p:cNvSpPr>
          <p:nvPr/>
        </p:nvSpPr>
        <p:spPr>
          <a:xfrm>
            <a:off x="10972800" y="3276600"/>
            <a:ext cx="323850" cy="11239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750" b="1">
                <a:solidFill>
                  <a:srgbClr val="F97316"/>
                </a:solidFill>
                <a:latin typeface="Aptos"/>
                <a:ea typeface="Aptos"/>
                <a:cs typeface="Aptos"/>
              </a:defRPr>
            </a:pPr>
            <a:r>
              <a:rPr sz="750" b="1">
                <a:solidFill>
                  <a:srgbClr val="F97316"/>
                </a:solidFill>
                <a:latin typeface="Aptos"/>
                <a:ea typeface="Aptos"/>
                <a:cs typeface="Aptos"/>
              </a:rPr>
              <a:t>Φιλτραρισμένες ενέργειες</a:t>
            </a:r>
          </a:p>
        </p:txBody>
      </p:sp>
      <p:sp>
        <p:nvSpPr>
          <p:cNvPr id="35" name="">
            <a:extLst>
              <a:ext uri="{FF2B5EF4-FFF2-40B4-BE49-F238E27FC236}">
                <a16:creationId id="{E779FEA6-B368-4B27-88B9-BC55546EBBD5}"/>
              </a:ext>
            </a:extLst>
          </p:cNvPr>
          <p:cNvSpPr>
            <a:spLocks noGrp="1"/>
          </p:cNvSpPr>
          <p:nvPr/>
        </p:nvSpPr>
        <p:spPr>
          <a:xfrm>
            <a:off x="590550" y="6496050"/>
            <a:ext cx="11010900" cy="9525"/>
          </a:xfrm>
          <a:prstGeom prst="rect">
            <a:avLst/>
          </a:prstGeom>
          <a:solidFill>
            <a:srgbClr val="D9D0C3"/>
          </a:solidFill>
          <a:ln w="0">
            <a:solidFill>
              <a:srgbClr val="000000">
                <a:alpha val="0"/>
              </a:srgbClr>
            </a:solidFill>
            <a:prstDash val="solid"/>
          </a:ln>
        </p:spPr>
      </p:sp>
      <p:sp>
        <p:nvSpPr>
          <p:cNvPr id="36" name="">
            <a:extLst>
              <a:ext uri="{FF2B5EF4-FFF2-40B4-BE49-F238E27FC236}">
                <a16:creationId id="{73FBD6D5-2589-449B-B935-A53F7F844B0D}"/>
              </a:ext>
            </a:extLst>
          </p:cNvPr>
          <p:cNvSpPr>
            <a:spLocks noGrp="1"/>
          </p:cNvSpPr>
          <p:nvPr/>
        </p:nvSpPr>
        <p:spPr>
          <a:xfrm>
            <a:off x="590550" y="6572250"/>
            <a:ext cx="7239000" cy="133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563" b="0">
                <a:solidFill>
                  <a:srgbClr val="9A9184"/>
                </a:solidFill>
                <a:latin typeface="Aptos"/>
                <a:ea typeface="Aptos"/>
                <a:cs typeface="Aptos"/>
              </a:defRPr>
            </a:pPr>
            <a:r>
              <a:rPr sz="563" b="0">
                <a:solidFill>
                  <a:srgbClr val="9A9184"/>
                </a:solidFill>
                <a:latin typeface="Aptos"/>
                <a:ea typeface="Aptos"/>
                <a:cs typeface="Aptos"/>
              </a:rPr>
              <a:t>Αυτοματισμός πληροφορικής | ActiveMotion.ai</a:t>
            </a:r>
          </a:p>
        </p:txBody>
      </p:sp>
      <p:sp>
        <p:nvSpPr>
          <p:cNvPr id="37" name="">
            <a:extLst>
              <a:ext uri="{FF2B5EF4-FFF2-40B4-BE49-F238E27FC236}">
                <a16:creationId id="{0EDBA29A-9352-400E-975D-E52F96468750}"/>
              </a:ext>
            </a:extLst>
          </p:cNvPr>
          <p:cNvSpPr>
            <a:spLocks noGrp="1"/>
          </p:cNvSpPr>
          <p:nvPr/>
        </p:nvSpPr>
        <p:spPr>
          <a:xfrm>
            <a:off x="11144250" y="6534150"/>
            <a:ext cx="4572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9A9184"/>
                </a:solidFill>
                <a:latin typeface="Georgia"/>
                <a:ea typeface="Georgia"/>
                <a:cs typeface="Georgia"/>
              </a:defRPr>
            </a:pPr>
            <a:r>
              <a:rPr sz="825" b="1">
                <a:solidFill>
                  <a:srgbClr val="9A9184"/>
                </a:solidFill>
                <a:latin typeface="Georgia"/>
                <a:ea typeface="Georgia"/>
                <a:cs typeface="Georgia"/>
              </a:rPr>
              <a:t>03</a:t>
            </a:r>
          </a:p>
        </p:txBody>
      </p:sp>
    </p:spTree>
    <p:extLst>
      <p:ext uri="{BB962C8B-B14F-4D97-AF65-F5344CB8AC3E}">
        <p14:creationId val="383573328"/>
      </p:ext>
    </p:extLst>
  </p:cSld>
</p:sld>
</file>

<file path=ppt/slides/slide4.xml><?xml version="1.0" encoding="utf-8"?>
<p:sld xmlns:a="http://schemas.openxmlformats.org/drawingml/2006/main" xmlns:a16="http://schemas.microsoft.com/office/drawing/2014/main" xmlns:p="http://schemas.openxmlformats.org/presentationml/2006/main" xmlns:p14="http://schemas.microsoft.com/office/powerpoint/2010/main">
  <p:cSld>
    <p:spTree>
      <p:nvGrpSpPr>
        <p:cNvPr id="1" name=""/>
        <p:cNvGrpSpPr/>
        <p:nvPr/>
      </p:nvGrpSpPr>
      <p:grpSpPr>
        <a:xfrm/>
      </p:grpSpPr>
      <p:sp>
        <p:nvSpPr>
          <p:cNvPr id="1" name="">
            <a:extLst>
              <a:ext uri="{FF2B5EF4-FFF2-40B4-BE49-F238E27FC236}">
                <a16:creationId id="{BCCA2BDA-B342-4B56-A2B6-9E0DD225AB30}"/>
              </a:ext>
            </a:extLst>
          </p:cNvPr>
          <p:cNvSpPr>
            <a:spLocks noGrp="1"/>
          </p:cNvSpPr>
          <p:nvPr/>
        </p:nvSpPr>
        <p:spPr>
          <a:xfrm>
            <a:off x="0" y="0"/>
            <a:ext cx="12192000" cy="6858000"/>
          </a:xfrm>
          <a:prstGeom prst="rect">
            <a:avLst/>
          </a:prstGeom>
          <a:solidFill>
            <a:srgbClr val="F7F4EE"/>
          </a:solidFill>
          <a:ln w="0">
            <a:solidFill>
              <a:srgbClr val="000000">
                <a:alpha val="0"/>
              </a:srgbClr>
            </a:solidFill>
            <a:prstDash val="solid"/>
          </a:ln>
        </p:spPr>
      </p:sp>
      <p:sp>
        <p:nvSpPr>
          <p:cNvPr id="2" name="kicker-marker">
            <a:extLst>
              <a:ext uri="{FF2B5EF4-FFF2-40B4-BE49-F238E27FC236}">
                <a16:creationId id="{E89F30CB-58AC-401E-B404-ACE3498AA841}"/>
              </a:ext>
            </a:extLst>
          </p:cNvPr>
          <p:cNvSpPr>
            <a:spLocks noGrp="1"/>
          </p:cNvSpPr>
          <p:nvPr/>
        </p:nvSpPr>
        <p:spPr>
          <a:xfrm>
            <a:off x="590550" y="504825"/>
            <a:ext cx="95250" cy="95250"/>
          </a:xfrm>
          <a:prstGeom prst="rect">
            <a:avLst/>
          </a:prstGeom>
          <a:solidFill>
            <a:srgbClr val="F97316"/>
          </a:solidFill>
          <a:ln w="0">
            <a:solidFill>
              <a:srgbClr val="000000">
                <a:alpha val="0"/>
              </a:srgbClr>
            </a:solidFill>
            <a:prstDash val="solid"/>
          </a:ln>
        </p:spPr>
      </p:sp>
      <p:sp>
        <p:nvSpPr>
          <p:cNvPr id="3" name="kicker-label">
            <a:extLst>
              <a:ext uri="{FF2B5EF4-FFF2-40B4-BE49-F238E27FC236}">
                <a16:creationId id="{0DD87DA6-3FF9-4554-A358-1F911696D702}"/>
              </a:ext>
            </a:extLst>
          </p:cNvPr>
          <p:cNvSpPr>
            <a:spLocks noGrp="1"/>
          </p:cNvSpPr>
          <p:nvPr/>
        </p:nvSpPr>
        <p:spPr>
          <a:xfrm>
            <a:off x="819150" y="476250"/>
            <a:ext cx="5905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13" b="1">
                <a:solidFill>
                  <a:srgbClr val="69635A"/>
                </a:solidFill>
                <a:latin typeface="Aptos"/>
                <a:ea typeface="Aptos"/>
                <a:cs typeface="Aptos"/>
              </a:defRPr>
            </a:pPr>
            <a:r>
              <a:rPr sz="713" b="1">
                <a:solidFill>
                  <a:srgbClr val="69635A"/>
                </a:solidFill>
                <a:latin typeface="Aptos"/>
                <a:ea typeface="Aptos"/>
                <a:cs typeface="Aptos"/>
              </a:rPr>
              <a:t>ΔΙΑΔΙΚΑΣΙΑ ΔΙΑΚΥΒΕΡΝΗΣΗΣ</a:t>
            </a:r>
          </a:p>
        </p:txBody>
      </p:sp>
      <p:sp>
        <p:nvSpPr>
          <p:cNvPr id="4" name="">
            <a:extLst>
              <a:ext uri="{FF2B5EF4-FFF2-40B4-BE49-F238E27FC236}">
                <a16:creationId id="{56200B2E-0931-42C5-9952-06A60560F955}"/>
              </a:ext>
            </a:extLst>
          </p:cNvPr>
          <p:cNvSpPr>
            <a:spLocks noGrp="1"/>
          </p:cNvSpPr>
          <p:nvPr/>
        </p:nvSpPr>
        <p:spPr>
          <a:xfrm>
            <a:off x="590550" y="876300"/>
            <a:ext cx="8572500" cy="933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700" b="1">
                <a:solidFill>
                  <a:srgbClr val="171614"/>
                </a:solidFill>
                <a:latin typeface="Georgia"/>
                <a:ea typeface="Georgia"/>
                <a:cs typeface="Georgia"/>
              </a:defRPr>
            </a:pPr>
            <a:r>
              <a:rPr sz="2700" b="1">
                <a:solidFill>
                  <a:srgbClr val="171614"/>
                </a:solidFill>
                <a:latin typeface="Georgia"/>
                <a:ea typeface="Georgia"/>
                <a:cs typeface="Georgia"/>
              </a:rPr>
              <a:t>Ο κίνδυνος και η εμπιστοσύνη καθορίζουν εάν η εργασία επιλύεται, ανατίθεται ή κλιμακώνεται.</a:t>
            </a:r>
          </a:p>
        </p:txBody>
      </p:sp>
      <p:sp>
        <p:nvSpPr>
          <p:cNvPr id="5" name="">
            <a:extLst>
              <a:ext uri="{FF2B5EF4-FFF2-40B4-BE49-F238E27FC236}">
                <a16:creationId id="{36F11D1A-141A-4FBA-8D57-C9775AE79DB8}"/>
              </a:ext>
            </a:extLst>
          </p:cNvPr>
          <p:cNvSpPr>
            <a:spLocks noGrp="1"/>
          </p:cNvSpPr>
          <p:nvPr/>
        </p:nvSpPr>
        <p:spPr>
          <a:xfrm>
            <a:off x="876300" y="2324100"/>
            <a:ext cx="2781300" cy="2724150"/>
          </a:xfrm>
          <a:prstGeom prst="rect">
            <a:avLst/>
          </a:prstGeom>
          <a:solidFill>
            <a:srgbClr val="FFFDF8"/>
          </a:solidFill>
          <a:ln w="19050">
            <a:solidFill>
              <a:srgbClr val="15803D"/>
            </a:solidFill>
            <a:prstDash val="solid"/>
          </a:ln>
        </p:spPr>
      </p:sp>
      <p:sp>
        <p:nvSpPr>
          <p:cNvPr id="6" name="">
            <a:extLst>
              <a:ext uri="{FF2B5EF4-FFF2-40B4-BE49-F238E27FC236}">
                <a16:creationId id="{83868F67-5A22-4F43-B9E4-73D127564535}"/>
              </a:ext>
            </a:extLst>
          </p:cNvPr>
          <p:cNvSpPr>
            <a:spLocks noGrp="1"/>
          </p:cNvSpPr>
          <p:nvPr/>
        </p:nvSpPr>
        <p:spPr>
          <a:xfrm>
            <a:off x="1143000" y="2647950"/>
            <a:ext cx="20955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025" b="1">
                <a:solidFill>
                  <a:srgbClr val="15803D"/>
                </a:solidFill>
                <a:latin typeface="Georgia"/>
                <a:ea typeface="Georgia"/>
                <a:cs typeface="Georgia"/>
              </a:defRPr>
            </a:pPr>
            <a:r>
              <a:rPr sz="2025" b="1">
                <a:solidFill>
                  <a:srgbClr val="15803D"/>
                </a:solidFill>
                <a:latin typeface="Georgia"/>
                <a:ea typeface="Georgia"/>
                <a:cs typeface="Georgia"/>
              </a:rPr>
              <a:t>Αυτόματη επιδιόρθωση</a:t>
            </a:r>
          </a:p>
        </p:txBody>
      </p:sp>
      <p:sp>
        <p:nvSpPr>
          <p:cNvPr id="7" name="">
            <a:extLst>
              <a:ext uri="{FF2B5EF4-FFF2-40B4-BE49-F238E27FC236}">
                <a16:creationId id="{267B6737-72A8-4A5B-B8B1-3C0B2435B624}"/>
              </a:ext>
            </a:extLst>
          </p:cNvPr>
          <p:cNvSpPr>
            <a:spLocks noGrp="1"/>
          </p:cNvSpPr>
          <p:nvPr/>
        </p:nvSpPr>
        <p:spPr>
          <a:xfrm>
            <a:off x="1162050" y="3257550"/>
            <a:ext cx="2133600" cy="4762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75" b="0">
                <a:solidFill>
                  <a:srgbClr val="69635A"/>
                </a:solidFill>
                <a:latin typeface="Aptos"/>
                <a:ea typeface="Aptos"/>
                <a:cs typeface="Aptos"/>
              </a:defRPr>
            </a:pPr>
            <a:r>
              <a:rPr sz="975" b="0">
                <a:solidFill>
                  <a:srgbClr val="69635A"/>
                </a:solidFill>
                <a:latin typeface="Aptos"/>
                <a:ea typeface="Aptos"/>
                <a:cs typeface="Aptos"/>
              </a:rPr>
              <a:t>Ασφαλής αποκατάσταση με χαμηλό χρήστη</a:t>
            </a:r>
          </a:p>
          <a:p>
            <a:pPr algn="l">
              <a:defRPr sz="975" b="0">
                <a:solidFill>
                  <a:srgbClr val="69635A"/>
                </a:solidFill>
                <a:latin typeface="Aptos"/>
                <a:ea typeface="Aptos"/>
                <a:cs typeface="Aptos"/>
              </a:defRPr>
            </a:pPr>
            <a:r>
              <a:rPr sz="975" b="0">
                <a:solidFill>
                  <a:srgbClr val="69635A"/>
                </a:solidFill>
                <a:latin typeface="Aptos"/>
                <a:ea typeface="Aptos"/>
                <a:cs typeface="Aptos"/>
              </a:rPr>
              <a:t>αντίκτυπο</a:t>
            </a:r>
          </a:p>
        </p:txBody>
      </p:sp>
      <p:sp>
        <p:nvSpPr>
          <p:cNvPr id="8" name="">
            <a:extLst>
              <a:ext uri="{FF2B5EF4-FFF2-40B4-BE49-F238E27FC236}">
                <a16:creationId id="{8F865C04-769E-4498-B56B-03DAFBA207BA}"/>
              </a:ext>
            </a:extLst>
          </p:cNvPr>
          <p:cNvSpPr>
            <a:spLocks noGrp="1"/>
          </p:cNvSpPr>
          <p:nvPr/>
        </p:nvSpPr>
        <p:spPr>
          <a:xfrm>
            <a:off x="1162050" y="4038600"/>
            <a:ext cx="2190750" cy="9525"/>
          </a:xfrm>
          <a:prstGeom prst="rect">
            <a:avLst/>
          </a:prstGeom>
          <a:solidFill>
            <a:srgbClr val="D9D0C3"/>
          </a:solidFill>
          <a:ln w="0">
            <a:solidFill>
              <a:srgbClr val="000000">
                <a:alpha val="0"/>
              </a:srgbClr>
            </a:solidFill>
            <a:prstDash val="solid"/>
          </a:ln>
        </p:spPr>
      </p:sp>
      <p:sp>
        <p:nvSpPr>
          <p:cNvPr id="9" name="">
            <a:extLst>
              <a:ext uri="{FF2B5EF4-FFF2-40B4-BE49-F238E27FC236}">
                <a16:creationId id="{CB4C0D9C-C327-4D42-BF28-40112D5BBA80}"/>
              </a:ext>
            </a:extLst>
          </p:cNvPr>
          <p:cNvSpPr>
            <a:spLocks noGrp="1"/>
          </p:cNvSpPr>
          <p:nvPr/>
        </p:nvSpPr>
        <p:spPr>
          <a:xfrm>
            <a:off x="1162050" y="4286250"/>
            <a:ext cx="1524000" cy="133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38" b="1">
                <a:solidFill>
                  <a:srgbClr val="9A9184"/>
                </a:solidFill>
                <a:latin typeface="Aptos"/>
                <a:ea typeface="Aptos"/>
                <a:cs typeface="Aptos"/>
              </a:defRPr>
            </a:pPr>
            <a:r>
              <a:rPr sz="638" b="1">
                <a:solidFill>
                  <a:srgbClr val="9A9184"/>
                </a:solidFill>
                <a:latin typeface="Aptos"/>
                <a:ea typeface="Aptos"/>
                <a:cs typeface="Aptos"/>
              </a:rPr>
              <a:t>Διαδρομή</a:t>
            </a:r>
          </a:p>
        </p:txBody>
      </p:sp>
      <p:sp>
        <p:nvSpPr>
          <p:cNvPr id="10" name="">
            <a:extLst>
              <a:ext uri="{FF2B5EF4-FFF2-40B4-BE49-F238E27FC236}">
                <a16:creationId id="{9A5A5BA5-4FEF-4581-B575-8457FA95E280}"/>
              </a:ext>
            </a:extLst>
          </p:cNvPr>
          <p:cNvSpPr>
            <a:spLocks noGrp="1"/>
          </p:cNvSpPr>
          <p:nvPr/>
        </p:nvSpPr>
        <p:spPr>
          <a:xfrm>
            <a:off x="1162050" y="4514850"/>
            <a:ext cx="20955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1">
                <a:solidFill>
                  <a:srgbClr val="171614"/>
                </a:solidFill>
                <a:latin typeface="Aptos"/>
                <a:ea typeface="Aptos"/>
                <a:cs typeface="Aptos"/>
              </a:defRPr>
            </a:pPr>
            <a:r>
              <a:rPr sz="1050" b="1">
                <a:solidFill>
                  <a:srgbClr val="171614"/>
                </a:solidFill>
                <a:latin typeface="Aptos"/>
                <a:ea typeface="Aptos"/>
                <a:cs typeface="Aptos"/>
              </a:rPr>
              <a:t>Ενέργεια τελικού σημείου</a:t>
            </a:r>
          </a:p>
        </p:txBody>
      </p:sp>
      <p:sp>
        <p:nvSpPr>
          <p:cNvPr id="11" name="">
            <a:extLst>
              <a:ext uri="{FF2B5EF4-FFF2-40B4-BE49-F238E27FC236}">
                <a16:creationId id="{72D896FE-8ACF-400C-8652-19AD4598CF33}"/>
              </a:ext>
            </a:extLst>
          </p:cNvPr>
          <p:cNvSpPr>
            <a:spLocks noGrp="1"/>
          </p:cNvSpPr>
          <p:nvPr/>
        </p:nvSpPr>
        <p:spPr>
          <a:xfrm>
            <a:off x="4324350" y="2324100"/>
            <a:ext cx="2781300" cy="2724150"/>
          </a:xfrm>
          <a:prstGeom prst="rect">
            <a:avLst/>
          </a:prstGeom>
          <a:solidFill>
            <a:srgbClr val="FFFDF8"/>
          </a:solidFill>
          <a:ln w="19050">
            <a:solidFill>
              <a:srgbClr val="F97316"/>
            </a:solidFill>
            <a:prstDash val="solid"/>
          </a:ln>
        </p:spPr>
      </p:sp>
      <p:sp>
        <p:nvSpPr>
          <p:cNvPr id="12" name="">
            <a:extLst>
              <a:ext uri="{FF2B5EF4-FFF2-40B4-BE49-F238E27FC236}">
                <a16:creationId id="{6C2FDB1C-A37B-4534-96DE-92BA3A44D313}"/>
              </a:ext>
            </a:extLst>
          </p:cNvPr>
          <p:cNvSpPr>
            <a:spLocks noGrp="1"/>
          </p:cNvSpPr>
          <p:nvPr/>
        </p:nvSpPr>
        <p:spPr>
          <a:xfrm>
            <a:off x="4591050" y="2647950"/>
            <a:ext cx="20955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025" b="1">
                <a:solidFill>
                  <a:srgbClr val="F97316"/>
                </a:solidFill>
                <a:latin typeface="Georgia"/>
                <a:ea typeface="Georgia"/>
                <a:cs typeface="Georgia"/>
              </a:defRPr>
            </a:pPr>
            <a:r>
              <a:rPr sz="2025" b="1">
                <a:solidFill>
                  <a:srgbClr val="F97316"/>
                </a:solidFill>
                <a:latin typeface="Georgia"/>
                <a:ea typeface="Georgia"/>
                <a:cs typeface="Georgia"/>
              </a:rPr>
              <a:t>Πρόγραμμα</a:t>
            </a:r>
          </a:p>
        </p:txBody>
      </p:sp>
      <p:sp>
        <p:nvSpPr>
          <p:cNvPr id="13" name="">
            <a:extLst>
              <a:ext uri="{FF2B5EF4-FFF2-40B4-BE49-F238E27FC236}">
                <a16:creationId id="{4F98476C-C32B-4BC9-9C92-94533CABACDA}"/>
              </a:ext>
            </a:extLst>
          </p:cNvPr>
          <p:cNvSpPr>
            <a:spLocks noGrp="1"/>
          </p:cNvSpPr>
          <p:nvPr/>
        </p:nvSpPr>
        <p:spPr>
          <a:xfrm>
            <a:off x="4610100" y="3257550"/>
            <a:ext cx="2133600" cy="4762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75" b="0">
                <a:solidFill>
                  <a:srgbClr val="69635A"/>
                </a:solidFill>
                <a:latin typeface="Aptos"/>
                <a:ea typeface="Aptos"/>
                <a:cs typeface="Aptos"/>
              </a:defRPr>
            </a:pPr>
            <a:r>
              <a:rPr sz="975" b="0">
                <a:solidFill>
                  <a:srgbClr val="69635A"/>
                </a:solidFill>
                <a:latin typeface="Aptos"/>
                <a:ea typeface="Aptos"/>
                <a:cs typeface="Aptos"/>
              </a:rPr>
              <a:t>Συντονισμός ή συντήρηση χρήστη</a:t>
            </a:r>
          </a:p>
          <a:p>
            <a:pPr algn="l">
              <a:defRPr sz="975" b="0">
                <a:solidFill>
                  <a:srgbClr val="69635A"/>
                </a:solidFill>
                <a:latin typeface="Aptos"/>
                <a:ea typeface="Aptos"/>
                <a:cs typeface="Aptos"/>
              </a:defRPr>
            </a:pPr>
            <a:r>
              <a:rPr sz="975" b="0">
                <a:solidFill>
                  <a:srgbClr val="69635A"/>
                </a:solidFill>
                <a:latin typeface="Aptos"/>
                <a:ea typeface="Aptos"/>
                <a:cs typeface="Aptos"/>
              </a:rPr>
              <a:t>παράθυρο</a:t>
            </a:r>
          </a:p>
        </p:txBody>
      </p:sp>
      <p:sp>
        <p:nvSpPr>
          <p:cNvPr id="14" name="">
            <a:extLst>
              <a:ext uri="{FF2B5EF4-FFF2-40B4-BE49-F238E27FC236}">
                <a16:creationId id="{18B062A0-F3CA-4D69-BB45-62AB431DFF4E}"/>
              </a:ext>
            </a:extLst>
          </p:cNvPr>
          <p:cNvSpPr>
            <a:spLocks noGrp="1"/>
          </p:cNvSpPr>
          <p:nvPr/>
        </p:nvSpPr>
        <p:spPr>
          <a:xfrm>
            <a:off x="4610100" y="4038600"/>
            <a:ext cx="2190750" cy="9525"/>
          </a:xfrm>
          <a:prstGeom prst="rect">
            <a:avLst/>
          </a:prstGeom>
          <a:solidFill>
            <a:srgbClr val="D9D0C3"/>
          </a:solidFill>
          <a:ln w="0">
            <a:solidFill>
              <a:srgbClr val="000000">
                <a:alpha val="0"/>
              </a:srgbClr>
            </a:solidFill>
            <a:prstDash val="solid"/>
          </a:ln>
        </p:spPr>
      </p:sp>
      <p:sp>
        <p:nvSpPr>
          <p:cNvPr id="15" name="">
            <a:extLst>
              <a:ext uri="{FF2B5EF4-FFF2-40B4-BE49-F238E27FC236}">
                <a16:creationId id="{5A413B0C-EABA-4B1C-8025-825D1F6959E6}"/>
              </a:ext>
            </a:extLst>
          </p:cNvPr>
          <p:cNvSpPr>
            <a:spLocks noGrp="1"/>
          </p:cNvSpPr>
          <p:nvPr/>
        </p:nvSpPr>
        <p:spPr>
          <a:xfrm>
            <a:off x="4610100" y="4286250"/>
            <a:ext cx="1524000" cy="133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38" b="1">
                <a:solidFill>
                  <a:srgbClr val="9A9184"/>
                </a:solidFill>
                <a:latin typeface="Aptos"/>
                <a:ea typeface="Aptos"/>
                <a:cs typeface="Aptos"/>
              </a:defRPr>
            </a:pPr>
            <a:r>
              <a:rPr sz="638" b="1">
                <a:solidFill>
                  <a:srgbClr val="9A9184"/>
                </a:solidFill>
                <a:latin typeface="Aptos"/>
                <a:ea typeface="Aptos"/>
                <a:cs typeface="Aptos"/>
              </a:rPr>
              <a:t>Διαδρομή</a:t>
            </a:r>
          </a:p>
        </p:txBody>
      </p:sp>
      <p:sp>
        <p:nvSpPr>
          <p:cNvPr id="16" name="">
            <a:extLst>
              <a:ext uri="{FF2B5EF4-FFF2-40B4-BE49-F238E27FC236}">
                <a16:creationId id="{2775D2A7-85EE-4AFE-9910-949818AC59C0}"/>
              </a:ext>
            </a:extLst>
          </p:cNvPr>
          <p:cNvSpPr>
            <a:spLocks noGrp="1"/>
          </p:cNvSpPr>
          <p:nvPr/>
        </p:nvSpPr>
        <p:spPr>
          <a:xfrm>
            <a:off x="4610100" y="4514850"/>
            <a:ext cx="20955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1">
                <a:solidFill>
                  <a:srgbClr val="171614"/>
                </a:solidFill>
                <a:latin typeface="Aptos"/>
                <a:ea typeface="Aptos"/>
                <a:cs typeface="Aptos"/>
              </a:defRPr>
            </a:pPr>
            <a:r>
              <a:rPr sz="1050" b="1">
                <a:solidFill>
                  <a:srgbClr val="171614"/>
                </a:solidFill>
                <a:latin typeface="Aptos"/>
                <a:ea typeface="Aptos"/>
                <a:cs typeface="Aptos"/>
              </a:rPr>
              <a:t>Κάτοχος συσκευής</a:t>
            </a:r>
          </a:p>
        </p:txBody>
      </p:sp>
      <p:sp>
        <p:nvSpPr>
          <p:cNvPr id="17" name="">
            <a:extLst>
              <a:ext uri="{FF2B5EF4-FFF2-40B4-BE49-F238E27FC236}">
                <a16:creationId id="{4F728259-2D19-4A70-BD87-D7641BBE01BB}"/>
              </a:ext>
            </a:extLst>
          </p:cNvPr>
          <p:cNvSpPr>
            <a:spLocks noGrp="1"/>
          </p:cNvSpPr>
          <p:nvPr/>
        </p:nvSpPr>
        <p:spPr>
          <a:xfrm>
            <a:off x="7772400" y="2324100"/>
            <a:ext cx="2781300" cy="2724150"/>
          </a:xfrm>
          <a:prstGeom prst="rect">
            <a:avLst/>
          </a:prstGeom>
          <a:solidFill>
            <a:srgbClr val="FFFDF8"/>
          </a:solidFill>
          <a:ln w="19050">
            <a:solidFill>
              <a:srgbClr val="B91C1C"/>
            </a:solidFill>
            <a:prstDash val="solid"/>
          </a:ln>
        </p:spPr>
      </p:sp>
      <p:sp>
        <p:nvSpPr>
          <p:cNvPr id="18" name="">
            <a:extLst>
              <a:ext uri="{FF2B5EF4-FFF2-40B4-BE49-F238E27FC236}">
                <a16:creationId id="{0989BE0A-532F-4E42-BAE3-20E0343F1E2E}"/>
              </a:ext>
            </a:extLst>
          </p:cNvPr>
          <p:cNvSpPr>
            <a:spLocks noGrp="1"/>
          </p:cNvSpPr>
          <p:nvPr/>
        </p:nvSpPr>
        <p:spPr>
          <a:xfrm>
            <a:off x="8039100" y="2647950"/>
            <a:ext cx="20955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025" b="1">
                <a:solidFill>
                  <a:srgbClr val="B91C1C"/>
                </a:solidFill>
                <a:latin typeface="Georgia"/>
                <a:ea typeface="Georgia"/>
                <a:cs typeface="Georgia"/>
              </a:defRPr>
            </a:pPr>
            <a:r>
              <a:rPr sz="2025" b="1">
                <a:solidFill>
                  <a:srgbClr val="B91C1C"/>
                </a:solidFill>
                <a:latin typeface="Georgia"/>
                <a:ea typeface="Georgia"/>
                <a:cs typeface="Georgia"/>
              </a:rPr>
              <a:t>Κλιμάκωση</a:t>
            </a:r>
          </a:p>
        </p:txBody>
      </p:sp>
      <p:sp>
        <p:nvSpPr>
          <p:cNvPr id="19" name="">
            <a:extLst>
              <a:ext uri="{FF2B5EF4-FFF2-40B4-BE49-F238E27FC236}">
                <a16:creationId id="{B9E754E0-0710-4F5B-B387-69EABD356DC6}"/>
              </a:ext>
            </a:extLst>
          </p:cNvPr>
          <p:cNvSpPr>
            <a:spLocks noGrp="1"/>
          </p:cNvSpPr>
          <p:nvPr/>
        </p:nvSpPr>
        <p:spPr>
          <a:xfrm>
            <a:off x="8058150" y="3257550"/>
            <a:ext cx="2133600" cy="4762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75" b="0">
                <a:solidFill>
                  <a:srgbClr val="69635A"/>
                </a:solidFill>
                <a:latin typeface="Aptos"/>
                <a:ea typeface="Aptos"/>
                <a:cs typeface="Aptos"/>
              </a:defRPr>
            </a:pPr>
            <a:r>
              <a:rPr sz="975" b="0">
                <a:solidFill>
                  <a:srgbClr val="69635A"/>
                </a:solidFill>
                <a:latin typeface="Aptos"/>
                <a:ea typeface="Aptos"/>
                <a:cs typeface="Aptos"/>
              </a:rPr>
              <a:t>Κίνδυνος ασφαλείας, αποτυχία επιδιόρθωσης ή</a:t>
            </a:r>
          </a:p>
          <a:p>
            <a:pPr algn="l">
              <a:defRPr sz="975" b="0">
                <a:solidFill>
                  <a:srgbClr val="69635A"/>
                </a:solidFill>
                <a:latin typeface="Aptos"/>
                <a:ea typeface="Aptos"/>
                <a:cs typeface="Aptos"/>
              </a:defRPr>
            </a:pPr>
            <a:r>
              <a:rPr sz="975" b="0">
                <a:solidFill>
                  <a:srgbClr val="69635A"/>
                </a:solidFill>
                <a:latin typeface="Aptos"/>
                <a:ea typeface="Aptos"/>
                <a:cs typeface="Aptos"/>
              </a:rPr>
              <a:t>επαναλαμβανόμενη ανωμαλία</a:t>
            </a:r>
          </a:p>
        </p:txBody>
      </p:sp>
      <p:sp>
        <p:nvSpPr>
          <p:cNvPr id="20" name="">
            <a:extLst>
              <a:ext uri="{FF2B5EF4-FFF2-40B4-BE49-F238E27FC236}">
                <a16:creationId id="{4EEAFA06-A563-40DB-8DAA-0B3603149208}"/>
              </a:ext>
            </a:extLst>
          </p:cNvPr>
          <p:cNvSpPr>
            <a:spLocks noGrp="1"/>
          </p:cNvSpPr>
          <p:nvPr/>
        </p:nvSpPr>
        <p:spPr>
          <a:xfrm>
            <a:off x="8058150" y="4038600"/>
            <a:ext cx="2190750" cy="9525"/>
          </a:xfrm>
          <a:prstGeom prst="rect">
            <a:avLst/>
          </a:prstGeom>
          <a:solidFill>
            <a:srgbClr val="D9D0C3"/>
          </a:solidFill>
          <a:ln w="0">
            <a:solidFill>
              <a:srgbClr val="000000">
                <a:alpha val="0"/>
              </a:srgbClr>
            </a:solidFill>
            <a:prstDash val="solid"/>
          </a:ln>
        </p:spPr>
      </p:sp>
      <p:sp>
        <p:nvSpPr>
          <p:cNvPr id="21" name="">
            <a:extLst>
              <a:ext uri="{FF2B5EF4-FFF2-40B4-BE49-F238E27FC236}">
                <a16:creationId id="{817A5D8A-AECA-477E-BFF3-30F8A8926E38}"/>
              </a:ext>
            </a:extLst>
          </p:cNvPr>
          <p:cNvSpPr>
            <a:spLocks noGrp="1"/>
          </p:cNvSpPr>
          <p:nvPr/>
        </p:nvSpPr>
        <p:spPr>
          <a:xfrm>
            <a:off x="8058150" y="4286250"/>
            <a:ext cx="1524000" cy="133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38" b="1">
                <a:solidFill>
                  <a:srgbClr val="9A9184"/>
                </a:solidFill>
                <a:latin typeface="Aptos"/>
                <a:ea typeface="Aptos"/>
                <a:cs typeface="Aptos"/>
              </a:defRPr>
            </a:pPr>
            <a:r>
              <a:rPr sz="638" b="1">
                <a:solidFill>
                  <a:srgbClr val="9A9184"/>
                </a:solidFill>
                <a:latin typeface="Aptos"/>
                <a:ea typeface="Aptos"/>
                <a:cs typeface="Aptos"/>
              </a:rPr>
              <a:t>Διαδρομή</a:t>
            </a:r>
          </a:p>
        </p:txBody>
      </p:sp>
      <p:sp>
        <p:nvSpPr>
          <p:cNvPr id="22" name="">
            <a:extLst>
              <a:ext uri="{FF2B5EF4-FFF2-40B4-BE49-F238E27FC236}">
                <a16:creationId id="{A924BDE9-8142-4FC2-BE9C-D155686743CF}"/>
              </a:ext>
            </a:extLst>
          </p:cNvPr>
          <p:cNvSpPr>
            <a:spLocks noGrp="1"/>
          </p:cNvSpPr>
          <p:nvPr/>
        </p:nvSpPr>
        <p:spPr>
          <a:xfrm>
            <a:off x="8058150" y="4514850"/>
            <a:ext cx="20955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1">
                <a:solidFill>
                  <a:srgbClr val="171614"/>
                </a:solidFill>
                <a:latin typeface="Aptos"/>
                <a:ea typeface="Aptos"/>
                <a:cs typeface="Aptos"/>
              </a:defRPr>
            </a:pPr>
            <a:r>
              <a:rPr sz="1050" b="1">
                <a:solidFill>
                  <a:srgbClr val="171614"/>
                </a:solidFill>
                <a:latin typeface="Aptos"/>
                <a:ea typeface="Aptos"/>
                <a:cs typeface="Aptos"/>
              </a:rPr>
              <a:t>Ομάδα τελικού σημείου</a:t>
            </a:r>
          </a:p>
        </p:txBody>
      </p:sp>
      <p:sp>
        <p:nvSpPr>
          <p:cNvPr id="23" name="">
            <a:extLst>
              <a:ext uri="{FF2B5EF4-FFF2-40B4-BE49-F238E27FC236}">
                <a16:creationId id="{9481CBEF-D2B6-4D2A-9E01-146746D145B5}"/>
              </a:ext>
            </a:extLst>
          </p:cNvPr>
          <p:cNvSpPr>
            <a:spLocks noGrp="1"/>
          </p:cNvSpPr>
          <p:nvPr/>
        </p:nvSpPr>
        <p:spPr>
          <a:xfrm>
            <a:off x="1790700" y="5562600"/>
            <a:ext cx="85725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350" b="1">
                <a:solidFill>
                  <a:srgbClr val="171614"/>
                </a:solidFill>
                <a:latin typeface="Georgia"/>
                <a:ea typeface="Georgia"/>
                <a:cs typeface="Georgia"/>
              </a:defRPr>
            </a:pPr>
            <a:r>
              <a:rPr sz="1350" b="1">
                <a:solidFill>
                  <a:srgbClr val="171614"/>
                </a:solidFill>
                <a:latin typeface="Georgia"/>
                <a:ea typeface="Georgia"/>
                <a:cs typeface="Georgia"/>
              </a:rPr>
              <a:t>Η σαφής δρομολόγηση διατηρεί την ασφαλή λειτουργία του IT γρήγορα, ενώ παρέχει στους ειδικούς καλύτερο περιβάλλον.</a:t>
            </a:r>
          </a:p>
        </p:txBody>
      </p:sp>
      <p:sp>
        <p:nvSpPr>
          <p:cNvPr id="24" name="">
            <a:extLst>
              <a:ext uri="{FF2B5EF4-FFF2-40B4-BE49-F238E27FC236}">
                <a16:creationId id="{9EEDB3E0-6399-43E3-BA21-F00544B1C69C}"/>
              </a:ext>
            </a:extLst>
          </p:cNvPr>
          <p:cNvSpPr>
            <a:spLocks noGrp="1"/>
          </p:cNvSpPr>
          <p:nvPr/>
        </p:nvSpPr>
        <p:spPr>
          <a:xfrm>
            <a:off x="590550" y="6496050"/>
            <a:ext cx="11010900" cy="9525"/>
          </a:xfrm>
          <a:prstGeom prst="rect">
            <a:avLst/>
          </a:prstGeom>
          <a:solidFill>
            <a:srgbClr val="D9D0C3"/>
          </a:solidFill>
          <a:ln w="0">
            <a:solidFill>
              <a:srgbClr val="000000">
                <a:alpha val="0"/>
              </a:srgbClr>
            </a:solidFill>
            <a:prstDash val="solid"/>
          </a:ln>
        </p:spPr>
      </p:sp>
      <p:sp>
        <p:nvSpPr>
          <p:cNvPr id="25" name="">
            <a:extLst>
              <a:ext uri="{FF2B5EF4-FFF2-40B4-BE49-F238E27FC236}">
                <a16:creationId id="{2650F389-7F6E-4CDF-A3F0-434BFF403FE1}"/>
              </a:ext>
            </a:extLst>
          </p:cNvPr>
          <p:cNvSpPr>
            <a:spLocks noGrp="1"/>
          </p:cNvSpPr>
          <p:nvPr/>
        </p:nvSpPr>
        <p:spPr>
          <a:xfrm>
            <a:off x="590550" y="6572250"/>
            <a:ext cx="7239000" cy="133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563" b="0">
                <a:solidFill>
                  <a:srgbClr val="9A9184"/>
                </a:solidFill>
                <a:latin typeface="Aptos"/>
                <a:ea typeface="Aptos"/>
                <a:cs typeface="Aptos"/>
              </a:defRPr>
            </a:pPr>
            <a:r>
              <a:rPr sz="563" b="0">
                <a:solidFill>
                  <a:srgbClr val="9A9184"/>
                </a:solidFill>
                <a:latin typeface="Aptos"/>
                <a:ea typeface="Aptos"/>
                <a:cs typeface="Aptos"/>
              </a:rPr>
              <a:t>Αυτοματισμός πληροφορικής | ActiveMotion.ai</a:t>
            </a:r>
          </a:p>
        </p:txBody>
      </p:sp>
      <p:sp>
        <p:nvSpPr>
          <p:cNvPr id="26" name="">
            <a:extLst>
              <a:ext uri="{FF2B5EF4-FFF2-40B4-BE49-F238E27FC236}">
                <a16:creationId id="{B80DB69F-59E1-4CB5-952C-1704CA974003}"/>
              </a:ext>
            </a:extLst>
          </p:cNvPr>
          <p:cNvSpPr>
            <a:spLocks noGrp="1"/>
          </p:cNvSpPr>
          <p:nvPr/>
        </p:nvSpPr>
        <p:spPr>
          <a:xfrm>
            <a:off x="11144250" y="6534150"/>
            <a:ext cx="4572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9A9184"/>
                </a:solidFill>
                <a:latin typeface="Georgia"/>
                <a:ea typeface="Georgia"/>
                <a:cs typeface="Georgia"/>
              </a:defRPr>
            </a:pPr>
            <a:r>
              <a:rPr sz="825" b="1">
                <a:solidFill>
                  <a:srgbClr val="9A9184"/>
                </a:solidFill>
                <a:latin typeface="Georgia"/>
                <a:ea typeface="Georgia"/>
                <a:cs typeface="Georgia"/>
              </a:rPr>
              <a:t>04</a:t>
            </a:r>
          </a:p>
        </p:txBody>
      </p:sp>
    </p:spTree>
    <p:extLst>
      <p:ext uri="{BB962C8B-B14F-4D97-AF65-F5344CB8AC3E}">
        <p14:creationId val="1594174313"/>
      </p:ext>
    </p:extLst>
  </p:cSld>
</p:sld>
</file>

<file path=ppt/slides/slide5.xml><?xml version="1.0" encoding="utf-8"?>
<p:sld xmlns:a="http://schemas.openxmlformats.org/drawingml/2006/main" xmlns:a16="http://schemas.microsoft.com/office/drawing/2014/main" xmlns:p="http://schemas.openxmlformats.org/presentationml/2006/main" xmlns:p14="http://schemas.microsoft.com/office/powerpoint/2010/main">
  <p:cSld>
    <p:spTree>
      <p:nvGrpSpPr>
        <p:cNvPr id="1" name=""/>
        <p:cNvGrpSpPr/>
        <p:nvPr/>
      </p:nvGrpSpPr>
      <p:grpSpPr>
        <a:xfrm/>
      </p:grpSpPr>
      <p:sp>
        <p:nvSpPr>
          <p:cNvPr id="1" name="">
            <a:extLst>
              <a:ext uri="{FF2B5EF4-FFF2-40B4-BE49-F238E27FC236}">
                <a16:creationId id="{FA120852-E691-421D-A191-D8189BA1246D}"/>
              </a:ext>
            </a:extLst>
          </p:cNvPr>
          <p:cNvSpPr>
            <a:spLocks noGrp="1"/>
          </p:cNvSpPr>
          <p:nvPr/>
        </p:nvSpPr>
        <p:spPr>
          <a:xfrm>
            <a:off x="0" y="0"/>
            <a:ext cx="12192000" cy="6858000"/>
          </a:xfrm>
          <a:prstGeom prst="rect">
            <a:avLst/>
          </a:prstGeom>
          <a:solidFill>
            <a:srgbClr val="F7F4EE"/>
          </a:solidFill>
          <a:ln w="0">
            <a:solidFill>
              <a:srgbClr val="000000">
                <a:alpha val="0"/>
              </a:srgbClr>
            </a:solidFill>
            <a:prstDash val="solid"/>
          </a:ln>
        </p:spPr>
      </p:sp>
      <p:sp>
        <p:nvSpPr>
          <p:cNvPr id="2" name="kicker-marker">
            <a:extLst>
              <a:ext uri="{FF2B5EF4-FFF2-40B4-BE49-F238E27FC236}">
                <a16:creationId id="{420206CB-25C5-41F9-90CB-5894ADCCB38A}"/>
              </a:ext>
            </a:extLst>
          </p:cNvPr>
          <p:cNvSpPr>
            <a:spLocks noGrp="1"/>
          </p:cNvSpPr>
          <p:nvPr/>
        </p:nvSpPr>
        <p:spPr>
          <a:xfrm>
            <a:off x="590550" y="504825"/>
            <a:ext cx="95250" cy="95250"/>
          </a:xfrm>
          <a:prstGeom prst="rect">
            <a:avLst/>
          </a:prstGeom>
          <a:solidFill>
            <a:srgbClr val="F97316"/>
          </a:solidFill>
          <a:ln w="0">
            <a:solidFill>
              <a:srgbClr val="000000">
                <a:alpha val="0"/>
              </a:srgbClr>
            </a:solidFill>
            <a:prstDash val="solid"/>
          </a:ln>
        </p:spPr>
      </p:sp>
      <p:sp>
        <p:nvSpPr>
          <p:cNvPr id="3" name="kicker-label">
            <a:extLst>
              <a:ext uri="{FF2B5EF4-FFF2-40B4-BE49-F238E27FC236}">
                <a16:creationId id="{DB655618-EAE3-480B-BA00-E849CE095F65}"/>
              </a:ext>
            </a:extLst>
          </p:cNvPr>
          <p:cNvSpPr>
            <a:spLocks noGrp="1"/>
          </p:cNvSpPr>
          <p:nvPr/>
        </p:nvSpPr>
        <p:spPr>
          <a:xfrm>
            <a:off x="819150" y="476250"/>
            <a:ext cx="5905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13" b="1">
                <a:solidFill>
                  <a:srgbClr val="69635A"/>
                </a:solidFill>
                <a:latin typeface="Aptos"/>
                <a:ea typeface="Aptos"/>
                <a:cs typeface="Aptos"/>
              </a:defRPr>
            </a:pPr>
            <a:r>
              <a:rPr sz="713" b="1">
                <a:solidFill>
                  <a:srgbClr val="69635A"/>
                </a:solidFill>
                <a:latin typeface="Aptos"/>
                <a:ea typeface="Aptos"/>
                <a:cs typeface="Aptos"/>
              </a:rPr>
              <a:t>ACTION PACK</a:t>
            </a:r>
          </a:p>
        </p:txBody>
      </p:sp>
      <p:sp>
        <p:nvSpPr>
          <p:cNvPr id="4" name="">
            <a:extLst>
              <a:ext uri="{FF2B5EF4-FFF2-40B4-BE49-F238E27FC236}">
                <a16:creationId id="{A15D72F0-9AEE-4E4D-8C34-EB69F6AE4F2E}"/>
              </a:ext>
            </a:extLst>
          </p:cNvPr>
          <p:cNvSpPr>
            <a:spLocks noGrp="1"/>
          </p:cNvSpPr>
          <p:nvPr/>
        </p:nvSpPr>
        <p:spPr>
          <a:xfrm>
            <a:off x="590550" y="876300"/>
            <a:ext cx="8572500" cy="933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700" b="1">
                <a:solidFill>
                  <a:srgbClr val="171614"/>
                </a:solidFill>
                <a:latin typeface="Georgia"/>
                <a:ea typeface="Georgia"/>
                <a:cs typeface="Georgia"/>
              </a:defRPr>
            </a:pPr>
            <a:r>
              <a:rPr sz="2700" b="1">
                <a:solidFill>
                  <a:srgbClr val="171614"/>
                </a:solidFill>
                <a:latin typeface="Georgia"/>
                <a:ea typeface="Georgia"/>
                <a:cs typeface="Georgia"/>
              </a:rPr>
              <a:t>Το πακέτο ενεργειών πληροφορικής παρέχει στους ανταποκριτές το πλαίσιο που απαιτείται για να κινηθούν άμεσα.</a:t>
            </a:r>
          </a:p>
        </p:txBody>
      </p:sp>
      <p:sp>
        <p:nvSpPr>
          <p:cNvPr id="5" name="">
            <a:extLst>
              <a:ext uri="{FF2B5EF4-FFF2-40B4-BE49-F238E27FC236}">
                <a16:creationId id="{D822AB83-C757-4ADE-8081-B67658607B89}"/>
              </a:ext>
            </a:extLst>
          </p:cNvPr>
          <p:cNvSpPr>
            <a:spLocks noGrp="1"/>
          </p:cNvSpPr>
          <p:nvPr/>
        </p:nvSpPr>
        <p:spPr>
          <a:xfrm>
            <a:off x="876300" y="2247900"/>
            <a:ext cx="6438900" cy="3238500"/>
          </a:xfrm>
          <a:prstGeom prst="rect">
            <a:avLst/>
          </a:prstGeom>
          <a:solidFill>
            <a:srgbClr val="FFFDF8"/>
          </a:solidFill>
          <a:ln w="9525">
            <a:solidFill>
              <a:srgbClr val="D9D0C3"/>
            </a:solidFill>
            <a:prstDash val="solid"/>
          </a:ln>
        </p:spPr>
      </p:sp>
      <p:sp>
        <p:nvSpPr>
          <p:cNvPr id="6" name="">
            <a:extLst>
              <a:ext uri="{FF2B5EF4-FFF2-40B4-BE49-F238E27FC236}">
                <a16:creationId id="{F0D4F274-C14B-4AAA-BF1E-DDC5E16C5E2D}"/>
              </a:ext>
            </a:extLst>
          </p:cNvPr>
          <p:cNvSpPr>
            <a:spLocks noGrp="1"/>
          </p:cNvSpPr>
          <p:nvPr/>
        </p:nvSpPr>
        <p:spPr>
          <a:xfrm>
            <a:off x="1181100" y="2552700"/>
            <a:ext cx="285750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1">
                <a:solidFill>
                  <a:srgbClr val="171614"/>
                </a:solidFill>
                <a:latin typeface="Aptos"/>
                <a:ea typeface="Aptos"/>
                <a:cs typeface="Aptos"/>
              </a:defRPr>
            </a:pPr>
            <a:r>
              <a:rPr sz="1350" b="1">
                <a:solidFill>
                  <a:srgbClr val="171614"/>
                </a:solidFill>
                <a:latin typeface="Aptos"/>
                <a:ea typeface="Aptos"/>
                <a:cs typeface="Aptos"/>
              </a:rPr>
              <a:t>Πακέτο δράσης πληροφορικής</a:t>
            </a:r>
          </a:p>
        </p:txBody>
      </p:sp>
      <p:sp>
        <p:nvSpPr>
          <p:cNvPr id="7" name="">
            <a:extLst>
              <a:ext uri="{FF2B5EF4-FFF2-40B4-BE49-F238E27FC236}">
                <a16:creationId id="{DF092FA0-EE68-4C37-8BAA-56EB24B4E329}"/>
              </a:ext>
            </a:extLst>
          </p:cNvPr>
          <p:cNvSpPr>
            <a:spLocks noGrp="1"/>
          </p:cNvSpPr>
          <p:nvPr/>
        </p:nvSpPr>
        <p:spPr>
          <a:xfrm>
            <a:off x="1200150" y="3124200"/>
            <a:ext cx="32385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F97316"/>
                </a:solidFill>
                <a:latin typeface="Georgia"/>
                <a:ea typeface="Georgia"/>
                <a:cs typeface="Georgia"/>
              </a:defRPr>
            </a:pPr>
            <a:r>
              <a:rPr sz="1200" b="1">
                <a:solidFill>
                  <a:srgbClr val="F97316"/>
                </a:solidFill>
                <a:latin typeface="Georgia"/>
                <a:ea typeface="Georgia"/>
                <a:cs typeface="Georgia"/>
              </a:rPr>
              <a:t>01</a:t>
            </a:r>
          </a:p>
        </p:txBody>
      </p:sp>
      <p:sp>
        <p:nvSpPr>
          <p:cNvPr id="8" name="">
            <a:extLst>
              <a:ext uri="{FF2B5EF4-FFF2-40B4-BE49-F238E27FC236}">
                <a16:creationId id="{63E0A9D3-8C11-41E2-9C9D-6F19C2AB0E81}"/>
              </a:ext>
            </a:extLst>
          </p:cNvPr>
          <p:cNvSpPr>
            <a:spLocks noGrp="1"/>
          </p:cNvSpPr>
          <p:nvPr/>
        </p:nvSpPr>
        <p:spPr>
          <a:xfrm>
            <a:off x="1695450" y="3124200"/>
            <a:ext cx="165735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00" b="1">
                <a:solidFill>
                  <a:srgbClr val="171614"/>
                </a:solidFill>
                <a:latin typeface="Aptos"/>
                <a:ea typeface="Aptos"/>
                <a:cs typeface="Aptos"/>
              </a:defRPr>
            </a:pPr>
            <a:r>
              <a:rPr sz="900" b="1">
                <a:solidFill>
                  <a:srgbClr val="171614"/>
                </a:solidFill>
                <a:latin typeface="Aptos"/>
                <a:ea typeface="Aptos"/>
                <a:cs typeface="Aptos"/>
              </a:rPr>
              <a:t>Σύντομη περιγραφή συσκευής</a:t>
            </a:r>
          </a:p>
        </p:txBody>
      </p:sp>
      <p:sp>
        <p:nvSpPr>
          <p:cNvPr id="9" name="">
            <a:extLst>
              <a:ext uri="{FF2B5EF4-FFF2-40B4-BE49-F238E27FC236}">
                <a16:creationId id="{311A2E21-DD83-4402-846D-33236EA5D46D}"/>
              </a:ext>
            </a:extLst>
          </p:cNvPr>
          <p:cNvSpPr>
            <a:spLocks noGrp="1"/>
          </p:cNvSpPr>
          <p:nvPr/>
        </p:nvSpPr>
        <p:spPr>
          <a:xfrm>
            <a:off x="3524250" y="3124200"/>
            <a:ext cx="3048000" cy="285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0">
                <a:solidFill>
                  <a:srgbClr val="69635A"/>
                </a:solidFill>
                <a:latin typeface="Aptos"/>
                <a:ea typeface="Aptos"/>
                <a:cs typeface="Aptos"/>
              </a:defRPr>
            </a:pPr>
            <a:r>
              <a:rPr sz="750" b="0">
                <a:solidFill>
                  <a:srgbClr val="69635A"/>
                </a:solidFill>
                <a:latin typeface="Aptos"/>
                <a:ea typeface="Aptos"/>
                <a:cs typeface="Aptos"/>
              </a:rPr>
              <a:t>Ιδιοκτήτης, περιουσιακό στοιχείο, υγεία, ασφάλεια και συμμόρφωση</a:t>
            </a:r>
          </a:p>
          <a:p>
            <a:pPr algn="l">
              <a:defRPr sz="750" b="0">
                <a:solidFill>
                  <a:srgbClr val="69635A"/>
                </a:solidFill>
                <a:latin typeface="Aptos"/>
                <a:ea typeface="Aptos"/>
                <a:cs typeface="Aptos"/>
              </a:defRPr>
            </a:pPr>
            <a:r>
              <a:rPr sz="750" b="0">
                <a:solidFill>
                  <a:srgbClr val="69635A"/>
                </a:solidFill>
                <a:latin typeface="Aptos"/>
                <a:ea typeface="Aptos"/>
                <a:cs typeface="Aptos"/>
              </a:rPr>
              <a:t>κατάσταση</a:t>
            </a:r>
          </a:p>
        </p:txBody>
      </p:sp>
      <p:sp>
        <p:nvSpPr>
          <p:cNvPr id="10" name="">
            <a:extLst>
              <a:ext uri="{FF2B5EF4-FFF2-40B4-BE49-F238E27FC236}">
                <a16:creationId id="{F08B476E-4419-43B0-BC8D-CBD7F0C54F55}"/>
              </a:ext>
            </a:extLst>
          </p:cNvPr>
          <p:cNvSpPr>
            <a:spLocks noGrp="1"/>
          </p:cNvSpPr>
          <p:nvPr/>
        </p:nvSpPr>
        <p:spPr>
          <a:xfrm>
            <a:off x="1200150" y="3619500"/>
            <a:ext cx="32385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F97316"/>
                </a:solidFill>
                <a:latin typeface="Georgia"/>
                <a:ea typeface="Georgia"/>
                <a:cs typeface="Georgia"/>
              </a:defRPr>
            </a:pPr>
            <a:r>
              <a:rPr sz="1200" b="1">
                <a:solidFill>
                  <a:srgbClr val="F97316"/>
                </a:solidFill>
                <a:latin typeface="Georgia"/>
                <a:ea typeface="Georgia"/>
                <a:cs typeface="Georgia"/>
              </a:rPr>
              <a:t>02</a:t>
            </a:r>
          </a:p>
        </p:txBody>
      </p:sp>
      <p:sp>
        <p:nvSpPr>
          <p:cNvPr id="11" name="">
            <a:extLst>
              <a:ext uri="{FF2B5EF4-FFF2-40B4-BE49-F238E27FC236}">
                <a16:creationId id="{AA5AED0E-E9BF-400F-A5A7-E2E0CBB1547F}"/>
              </a:ext>
            </a:extLst>
          </p:cNvPr>
          <p:cNvSpPr>
            <a:spLocks noGrp="1"/>
          </p:cNvSpPr>
          <p:nvPr/>
        </p:nvSpPr>
        <p:spPr>
          <a:xfrm>
            <a:off x="1695450" y="3619500"/>
            <a:ext cx="165735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00" b="1">
                <a:solidFill>
                  <a:srgbClr val="171614"/>
                </a:solidFill>
                <a:latin typeface="Aptos"/>
                <a:ea typeface="Aptos"/>
                <a:cs typeface="Aptos"/>
              </a:defRPr>
            </a:pPr>
            <a:r>
              <a:rPr sz="900" b="1">
                <a:solidFill>
                  <a:srgbClr val="171614"/>
                </a:solidFill>
                <a:latin typeface="Aptos"/>
                <a:ea typeface="Aptos"/>
                <a:cs typeface="Aptos"/>
              </a:rPr>
              <a:t>Έκδοση αποδεικτικών στοιχείων</a:t>
            </a:r>
          </a:p>
        </p:txBody>
      </p:sp>
      <p:sp>
        <p:nvSpPr>
          <p:cNvPr id="12" name="">
            <a:extLst>
              <a:ext uri="{FF2B5EF4-FFF2-40B4-BE49-F238E27FC236}">
                <a16:creationId id="{D54728AA-E408-4328-AD05-6CCC115B0F53}"/>
              </a:ext>
            </a:extLst>
          </p:cNvPr>
          <p:cNvSpPr>
            <a:spLocks noGrp="1"/>
          </p:cNvSpPr>
          <p:nvPr/>
        </p:nvSpPr>
        <p:spPr>
          <a:xfrm>
            <a:off x="3524250" y="3619500"/>
            <a:ext cx="3048000" cy="285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0">
                <a:solidFill>
                  <a:srgbClr val="69635A"/>
                </a:solidFill>
                <a:latin typeface="Aptos"/>
                <a:ea typeface="Aptos"/>
                <a:cs typeface="Aptos"/>
              </a:defRPr>
            </a:pPr>
            <a:r>
              <a:rPr sz="750" b="0">
                <a:solidFill>
                  <a:srgbClr val="69635A"/>
                </a:solidFill>
                <a:latin typeface="Aptos"/>
                <a:ea typeface="Aptos"/>
                <a:cs typeface="Aptos"/>
              </a:rPr>
              <a:t>Τηλεμετρία, μετατόπιση πολιτικής, χάσμα ενημέρωσης κώδικα ή ανωμαλία</a:t>
            </a:r>
          </a:p>
          <a:p>
            <a:pPr algn="l">
              <a:defRPr sz="750" b="0">
                <a:solidFill>
                  <a:srgbClr val="69635A"/>
                </a:solidFill>
                <a:latin typeface="Aptos"/>
                <a:ea typeface="Aptos"/>
                <a:cs typeface="Aptos"/>
              </a:defRPr>
            </a:pPr>
            <a:r>
              <a:rPr sz="750" b="0">
                <a:solidFill>
                  <a:srgbClr val="69635A"/>
                </a:solidFill>
                <a:latin typeface="Aptos"/>
                <a:ea typeface="Aptos"/>
                <a:cs typeface="Aptos"/>
              </a:rPr>
              <a:t>μοτίβο</a:t>
            </a:r>
          </a:p>
        </p:txBody>
      </p:sp>
      <p:sp>
        <p:nvSpPr>
          <p:cNvPr id="13" name="">
            <a:extLst>
              <a:ext uri="{FF2B5EF4-FFF2-40B4-BE49-F238E27FC236}">
                <a16:creationId id="{8287A39F-D1B8-4341-AF04-A3CD8E74C11D}"/>
              </a:ext>
            </a:extLst>
          </p:cNvPr>
          <p:cNvSpPr>
            <a:spLocks noGrp="1"/>
          </p:cNvSpPr>
          <p:nvPr/>
        </p:nvSpPr>
        <p:spPr>
          <a:xfrm>
            <a:off x="1200150" y="4114800"/>
            <a:ext cx="32385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15803D"/>
                </a:solidFill>
                <a:latin typeface="Georgia"/>
                <a:ea typeface="Georgia"/>
                <a:cs typeface="Georgia"/>
              </a:defRPr>
            </a:pPr>
            <a:r>
              <a:rPr sz="1200" b="1">
                <a:solidFill>
                  <a:srgbClr val="15803D"/>
                </a:solidFill>
                <a:latin typeface="Georgia"/>
                <a:ea typeface="Georgia"/>
                <a:cs typeface="Georgia"/>
              </a:rPr>
              <a:t>03</a:t>
            </a:r>
          </a:p>
        </p:txBody>
      </p:sp>
      <p:sp>
        <p:nvSpPr>
          <p:cNvPr id="14" name="">
            <a:extLst>
              <a:ext uri="{FF2B5EF4-FFF2-40B4-BE49-F238E27FC236}">
                <a16:creationId id="{01582D04-AA5B-4DCB-9D81-F1FCD8D8EF2E}"/>
              </a:ext>
            </a:extLst>
          </p:cNvPr>
          <p:cNvSpPr>
            <a:spLocks noGrp="1"/>
          </p:cNvSpPr>
          <p:nvPr/>
        </p:nvSpPr>
        <p:spPr>
          <a:xfrm>
            <a:off x="1695450" y="4114800"/>
            <a:ext cx="165735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00" b="1">
                <a:solidFill>
                  <a:srgbClr val="171614"/>
                </a:solidFill>
                <a:latin typeface="Aptos"/>
                <a:ea typeface="Aptos"/>
                <a:cs typeface="Aptos"/>
              </a:defRPr>
            </a:pPr>
            <a:r>
              <a:rPr sz="900" b="1">
                <a:solidFill>
                  <a:srgbClr val="171614"/>
                </a:solidFill>
                <a:latin typeface="Aptos"/>
                <a:ea typeface="Aptos"/>
                <a:cs typeface="Aptos"/>
              </a:rPr>
              <a:t>Σχέδιο αποκατάστασης</a:t>
            </a:r>
          </a:p>
        </p:txBody>
      </p:sp>
      <p:sp>
        <p:nvSpPr>
          <p:cNvPr id="15" name="">
            <a:extLst>
              <a:ext uri="{FF2B5EF4-FFF2-40B4-BE49-F238E27FC236}">
                <a16:creationId id="{7304024C-6B1D-4C51-9B18-FF400014CFC5}"/>
              </a:ext>
            </a:extLst>
          </p:cNvPr>
          <p:cNvSpPr>
            <a:spLocks noGrp="1"/>
          </p:cNvSpPr>
          <p:nvPr/>
        </p:nvSpPr>
        <p:spPr>
          <a:xfrm>
            <a:off x="3524250" y="4114800"/>
            <a:ext cx="3048000" cy="285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0">
                <a:solidFill>
                  <a:srgbClr val="69635A"/>
                </a:solidFill>
                <a:latin typeface="Aptos"/>
                <a:ea typeface="Aptos"/>
                <a:cs typeface="Aptos"/>
              </a:defRPr>
            </a:pPr>
            <a:r>
              <a:rPr sz="750" b="0">
                <a:solidFill>
                  <a:srgbClr val="69635A"/>
                </a:solidFill>
                <a:latin typeface="Aptos"/>
                <a:ea typeface="Aptos"/>
                <a:cs typeface="Aptos"/>
              </a:rPr>
              <a:t>Διόρθωση, χρονισμός, μήνυμα χρήστη, επαναφορά και κίνδυνος</a:t>
            </a:r>
          </a:p>
        </p:txBody>
      </p:sp>
      <p:sp>
        <p:nvSpPr>
          <p:cNvPr id="16" name="">
            <a:extLst>
              <a:ext uri="{FF2B5EF4-FFF2-40B4-BE49-F238E27FC236}">
                <a16:creationId id="{82289FF1-C8CA-4C2C-9338-0D42D26EA26E}"/>
              </a:ext>
            </a:extLst>
          </p:cNvPr>
          <p:cNvSpPr>
            <a:spLocks noGrp="1"/>
          </p:cNvSpPr>
          <p:nvPr/>
        </p:nvSpPr>
        <p:spPr>
          <a:xfrm>
            <a:off x="1200150" y="4610100"/>
            <a:ext cx="32385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F97316"/>
                </a:solidFill>
                <a:latin typeface="Georgia"/>
                <a:ea typeface="Georgia"/>
                <a:cs typeface="Georgia"/>
              </a:defRPr>
            </a:pPr>
            <a:r>
              <a:rPr sz="1200" b="1">
                <a:solidFill>
                  <a:srgbClr val="F97316"/>
                </a:solidFill>
                <a:latin typeface="Georgia"/>
                <a:ea typeface="Georgia"/>
                <a:cs typeface="Georgia"/>
              </a:rPr>
              <a:t>04</a:t>
            </a:r>
          </a:p>
        </p:txBody>
      </p:sp>
      <p:sp>
        <p:nvSpPr>
          <p:cNvPr id="17" name="">
            <a:extLst>
              <a:ext uri="{FF2B5EF4-FFF2-40B4-BE49-F238E27FC236}">
                <a16:creationId id="{55A6F400-BCC9-4282-AD22-8D5DCD82BA87}"/>
              </a:ext>
            </a:extLst>
          </p:cNvPr>
          <p:cNvSpPr>
            <a:spLocks noGrp="1"/>
          </p:cNvSpPr>
          <p:nvPr/>
        </p:nvSpPr>
        <p:spPr>
          <a:xfrm>
            <a:off x="1695450" y="4610100"/>
            <a:ext cx="165735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00" b="1">
                <a:solidFill>
                  <a:srgbClr val="171614"/>
                </a:solidFill>
                <a:latin typeface="Aptos"/>
                <a:ea typeface="Aptos"/>
                <a:cs typeface="Aptos"/>
              </a:defRPr>
            </a:pPr>
            <a:r>
              <a:rPr sz="900" b="1">
                <a:solidFill>
                  <a:srgbClr val="171614"/>
                </a:solidFill>
                <a:latin typeface="Aptos"/>
                <a:ea typeface="Aptos"/>
                <a:cs typeface="Aptos"/>
              </a:rPr>
              <a:t>Επαλήθευση</a:t>
            </a:r>
          </a:p>
        </p:txBody>
      </p:sp>
      <p:sp>
        <p:nvSpPr>
          <p:cNvPr id="18" name="">
            <a:extLst>
              <a:ext uri="{FF2B5EF4-FFF2-40B4-BE49-F238E27FC236}">
                <a16:creationId id="{5BDA8156-A5DE-42BF-8D38-9402B8A5BD47}"/>
              </a:ext>
            </a:extLst>
          </p:cNvPr>
          <p:cNvSpPr>
            <a:spLocks noGrp="1"/>
          </p:cNvSpPr>
          <p:nvPr/>
        </p:nvSpPr>
        <p:spPr>
          <a:xfrm>
            <a:off x="3524250" y="4610100"/>
            <a:ext cx="3048000" cy="285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0">
                <a:solidFill>
                  <a:srgbClr val="69635A"/>
                </a:solidFill>
                <a:latin typeface="Aptos"/>
                <a:ea typeface="Aptos"/>
                <a:cs typeface="Aptos"/>
              </a:defRPr>
            </a:pPr>
            <a:r>
              <a:rPr sz="750" b="0">
                <a:solidFill>
                  <a:srgbClr val="69635A"/>
                </a:solidFill>
                <a:latin typeface="Aptos"/>
                <a:ea typeface="Aptos"/>
                <a:cs typeface="Aptos"/>
              </a:rPr>
              <a:t>Κατάσταση, αποδεικτικά στοιχεία και κύκλος ζωής μετά τον έλεγχο</a:t>
            </a:r>
          </a:p>
          <a:p>
            <a:pPr algn="l">
              <a:defRPr sz="750" b="0">
                <a:solidFill>
                  <a:srgbClr val="69635A"/>
                </a:solidFill>
                <a:latin typeface="Aptos"/>
                <a:ea typeface="Aptos"/>
                <a:cs typeface="Aptos"/>
              </a:defRPr>
            </a:pPr>
            <a:r>
              <a:rPr sz="750" b="0">
                <a:solidFill>
                  <a:srgbClr val="69635A"/>
                </a:solidFill>
                <a:latin typeface="Aptos"/>
                <a:ea typeface="Aptos"/>
                <a:cs typeface="Aptos"/>
              </a:rPr>
              <a:t>ενημέρωση</a:t>
            </a:r>
          </a:p>
        </p:txBody>
      </p:sp>
      <p:sp>
        <p:nvSpPr>
          <p:cNvPr id="19" name="">
            <a:extLst>
              <a:ext uri="{FF2B5EF4-FFF2-40B4-BE49-F238E27FC236}">
                <a16:creationId id="{138A54EA-0B7F-4274-89FD-2DA5DFEDAD39}"/>
              </a:ext>
            </a:extLst>
          </p:cNvPr>
          <p:cNvSpPr>
            <a:spLocks noGrp="1"/>
          </p:cNvSpPr>
          <p:nvPr/>
        </p:nvSpPr>
        <p:spPr>
          <a:xfrm>
            <a:off x="7772400" y="2247900"/>
            <a:ext cx="2705100" cy="3238500"/>
          </a:xfrm>
          <a:prstGeom prst="rect">
            <a:avLst/>
          </a:prstGeom>
          <a:solidFill>
            <a:srgbClr val="171614"/>
          </a:solidFill>
          <a:ln w="0">
            <a:solidFill>
              <a:srgbClr val="000000">
                <a:alpha val="0"/>
              </a:srgbClr>
            </a:solidFill>
            <a:prstDash val="solid"/>
          </a:ln>
        </p:spPr>
      </p:sp>
      <p:sp>
        <p:nvSpPr>
          <p:cNvPr id="20" name="">
            <a:extLst>
              <a:ext uri="{FF2B5EF4-FFF2-40B4-BE49-F238E27FC236}">
                <a16:creationId id="{18B38380-3F86-4931-8D48-623545EE132B}"/>
              </a:ext>
            </a:extLst>
          </p:cNvPr>
          <p:cNvSpPr>
            <a:spLocks noGrp="1"/>
          </p:cNvSpPr>
          <p:nvPr/>
        </p:nvSpPr>
        <p:spPr>
          <a:xfrm>
            <a:off x="8077200" y="2571750"/>
            <a:ext cx="15240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1">
                <a:solidFill>
                  <a:srgbClr val="F7F4EE"/>
                </a:solidFill>
                <a:latin typeface="Aptos"/>
                <a:ea typeface="Aptos"/>
                <a:cs typeface="Aptos"/>
              </a:defRPr>
            </a:pPr>
            <a:r>
              <a:rPr sz="1050" b="1">
                <a:solidFill>
                  <a:srgbClr val="F7F4EE"/>
                </a:solidFill>
                <a:latin typeface="Aptos"/>
                <a:ea typeface="Aptos"/>
                <a:cs typeface="Aptos"/>
              </a:rPr>
              <a:t>Φακός απόκρισης</a:t>
            </a:r>
          </a:p>
        </p:txBody>
      </p:sp>
      <p:sp>
        <p:nvSpPr>
          <p:cNvPr id="21" name="">
            <a:extLst>
              <a:ext uri="{FF2B5EF4-FFF2-40B4-BE49-F238E27FC236}">
                <a16:creationId id="{14D42C8F-7EE6-4406-87EE-BA34533C249A}"/>
              </a:ext>
            </a:extLst>
          </p:cNvPr>
          <p:cNvSpPr>
            <a:spLocks noGrp="1"/>
          </p:cNvSpPr>
          <p:nvPr/>
        </p:nvSpPr>
        <p:spPr>
          <a:xfrm>
            <a:off x="8077200" y="3009900"/>
            <a:ext cx="1962150" cy="9525"/>
          </a:xfrm>
          <a:prstGeom prst="rect">
            <a:avLst/>
          </a:prstGeom>
          <a:solidFill>
            <a:srgbClr val="3C362E"/>
          </a:solidFill>
          <a:ln w="0">
            <a:solidFill>
              <a:srgbClr val="000000">
                <a:alpha val="0"/>
              </a:srgbClr>
            </a:solidFill>
            <a:prstDash val="solid"/>
          </a:ln>
        </p:spPr>
      </p:sp>
      <p:sp>
        <p:nvSpPr>
          <p:cNvPr id="22" name="">
            <a:extLst>
              <a:ext uri="{FF2B5EF4-FFF2-40B4-BE49-F238E27FC236}">
                <a16:creationId id="{871386A0-976C-43C9-823B-0F6C674510CF}"/>
              </a:ext>
            </a:extLst>
          </p:cNvPr>
          <p:cNvSpPr>
            <a:spLocks noGrp="1"/>
          </p:cNvSpPr>
          <p:nvPr/>
        </p:nvSpPr>
        <p:spPr>
          <a:xfrm>
            <a:off x="8077200" y="3105150"/>
            <a:ext cx="8763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AFA79B"/>
                </a:solidFill>
                <a:latin typeface="Aptos"/>
                <a:ea typeface="Aptos"/>
                <a:cs typeface="Aptos"/>
              </a:defRPr>
            </a:pPr>
            <a:r>
              <a:rPr sz="675" b="1">
                <a:solidFill>
                  <a:srgbClr val="AFA79B"/>
                </a:solidFill>
                <a:latin typeface="Aptos"/>
                <a:ea typeface="Aptos"/>
                <a:cs typeface="Aptos"/>
              </a:rPr>
              <a:t>Αντίκτυπος</a:t>
            </a:r>
          </a:p>
        </p:txBody>
      </p:sp>
      <p:sp>
        <p:nvSpPr>
          <p:cNvPr id="23" name="">
            <a:extLst>
              <a:ext uri="{FF2B5EF4-FFF2-40B4-BE49-F238E27FC236}">
                <a16:creationId id="{14F31814-2BF9-4918-BE4F-7280693260A8}"/>
              </a:ext>
            </a:extLst>
          </p:cNvPr>
          <p:cNvSpPr>
            <a:spLocks noGrp="1"/>
          </p:cNvSpPr>
          <p:nvPr/>
        </p:nvSpPr>
        <p:spPr>
          <a:xfrm>
            <a:off x="9144000" y="3105150"/>
            <a:ext cx="7810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F97316"/>
                </a:solidFill>
                <a:latin typeface="Aptos"/>
                <a:ea typeface="Aptos"/>
                <a:cs typeface="Aptos"/>
              </a:defRPr>
            </a:pPr>
            <a:r>
              <a:rPr sz="825" b="1">
                <a:solidFill>
                  <a:srgbClr val="F97316"/>
                </a:solidFill>
                <a:latin typeface="Aptos"/>
                <a:ea typeface="Aptos"/>
                <a:cs typeface="Aptos"/>
              </a:rPr>
              <a:t>Γνωστό</a:t>
            </a:r>
          </a:p>
        </p:txBody>
      </p:sp>
      <p:sp>
        <p:nvSpPr>
          <p:cNvPr id="24" name="">
            <a:extLst>
              <a:ext uri="{FF2B5EF4-FFF2-40B4-BE49-F238E27FC236}">
                <a16:creationId id="{B5A16AB5-1680-4F47-AEBF-0FEF0F763BD6}"/>
              </a:ext>
            </a:extLst>
          </p:cNvPr>
          <p:cNvSpPr>
            <a:spLocks noGrp="1"/>
          </p:cNvSpPr>
          <p:nvPr/>
        </p:nvSpPr>
        <p:spPr>
          <a:xfrm>
            <a:off x="8077200" y="3448050"/>
            <a:ext cx="1962150" cy="9525"/>
          </a:xfrm>
          <a:prstGeom prst="rect">
            <a:avLst/>
          </a:prstGeom>
          <a:solidFill>
            <a:srgbClr val="3C362E"/>
          </a:solidFill>
          <a:ln w="0">
            <a:solidFill>
              <a:srgbClr val="000000">
                <a:alpha val="0"/>
              </a:srgbClr>
            </a:solidFill>
            <a:prstDash val="solid"/>
          </a:ln>
        </p:spPr>
      </p:sp>
      <p:sp>
        <p:nvSpPr>
          <p:cNvPr id="25" name="">
            <a:extLst>
              <a:ext uri="{FF2B5EF4-FFF2-40B4-BE49-F238E27FC236}">
                <a16:creationId id="{775B1CD3-456A-4444-BDB3-F3372E21244F}"/>
              </a:ext>
            </a:extLst>
          </p:cNvPr>
          <p:cNvSpPr>
            <a:spLocks noGrp="1"/>
          </p:cNvSpPr>
          <p:nvPr/>
        </p:nvSpPr>
        <p:spPr>
          <a:xfrm>
            <a:off x="8077200" y="3543300"/>
            <a:ext cx="8763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AFA79B"/>
                </a:solidFill>
                <a:latin typeface="Aptos"/>
                <a:ea typeface="Aptos"/>
                <a:cs typeface="Aptos"/>
              </a:defRPr>
            </a:pPr>
            <a:r>
              <a:rPr sz="675" b="1">
                <a:solidFill>
                  <a:srgbClr val="AFA79B"/>
                </a:solidFill>
                <a:latin typeface="Aptos"/>
                <a:ea typeface="Aptos"/>
                <a:cs typeface="Aptos"/>
              </a:rPr>
              <a:t>Ιδιοκτήτης</a:t>
            </a:r>
          </a:p>
        </p:txBody>
      </p:sp>
      <p:sp>
        <p:nvSpPr>
          <p:cNvPr id="26" name="">
            <a:extLst>
              <a:ext uri="{FF2B5EF4-FFF2-40B4-BE49-F238E27FC236}">
                <a16:creationId id="{837D788F-869A-447E-8EC7-36CF8880A988}"/>
              </a:ext>
            </a:extLst>
          </p:cNvPr>
          <p:cNvSpPr>
            <a:spLocks noGrp="1"/>
          </p:cNvSpPr>
          <p:nvPr/>
        </p:nvSpPr>
        <p:spPr>
          <a:xfrm>
            <a:off x="9144000" y="3543300"/>
            <a:ext cx="7810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F7F4EE"/>
                </a:solidFill>
                <a:latin typeface="Aptos"/>
                <a:ea typeface="Aptos"/>
                <a:cs typeface="Aptos"/>
              </a:defRPr>
            </a:pPr>
            <a:r>
              <a:rPr sz="825" b="1">
                <a:solidFill>
                  <a:srgbClr val="F7F4EE"/>
                </a:solidFill>
                <a:latin typeface="Aptos"/>
                <a:ea typeface="Aptos"/>
                <a:cs typeface="Aptos"/>
              </a:rPr>
              <a:t>Επώνυμο</a:t>
            </a:r>
          </a:p>
        </p:txBody>
      </p:sp>
      <p:sp>
        <p:nvSpPr>
          <p:cNvPr id="27" name="">
            <a:extLst>
              <a:ext uri="{FF2B5EF4-FFF2-40B4-BE49-F238E27FC236}">
                <a16:creationId id="{DD764335-2C40-4409-A850-62E9F40CA54B}"/>
              </a:ext>
            </a:extLst>
          </p:cNvPr>
          <p:cNvSpPr>
            <a:spLocks noGrp="1"/>
          </p:cNvSpPr>
          <p:nvPr/>
        </p:nvSpPr>
        <p:spPr>
          <a:xfrm>
            <a:off x="8077200" y="3886200"/>
            <a:ext cx="1962150" cy="9525"/>
          </a:xfrm>
          <a:prstGeom prst="rect">
            <a:avLst/>
          </a:prstGeom>
          <a:solidFill>
            <a:srgbClr val="3C362E"/>
          </a:solidFill>
          <a:ln w="0">
            <a:solidFill>
              <a:srgbClr val="000000">
                <a:alpha val="0"/>
              </a:srgbClr>
            </a:solidFill>
            <a:prstDash val="solid"/>
          </a:ln>
        </p:spPr>
      </p:sp>
      <p:sp>
        <p:nvSpPr>
          <p:cNvPr id="28" name="">
            <a:extLst>
              <a:ext uri="{FF2B5EF4-FFF2-40B4-BE49-F238E27FC236}">
                <a16:creationId id="{1A4C9D9B-938E-4746-A245-FFE3297DDA29}"/>
              </a:ext>
            </a:extLst>
          </p:cNvPr>
          <p:cNvSpPr>
            <a:spLocks noGrp="1"/>
          </p:cNvSpPr>
          <p:nvPr/>
        </p:nvSpPr>
        <p:spPr>
          <a:xfrm>
            <a:off x="8077200" y="3981450"/>
            <a:ext cx="8763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AFA79B"/>
                </a:solidFill>
                <a:latin typeface="Aptos"/>
                <a:ea typeface="Aptos"/>
                <a:cs typeface="Aptos"/>
              </a:defRPr>
            </a:pPr>
            <a:r>
              <a:rPr sz="675" b="1">
                <a:solidFill>
                  <a:srgbClr val="AFA79B"/>
                </a:solidFill>
                <a:latin typeface="Aptos"/>
                <a:ea typeface="Aptos"/>
                <a:cs typeface="Aptos"/>
              </a:rPr>
              <a:t>Στοιχεία</a:t>
            </a:r>
          </a:p>
        </p:txBody>
      </p:sp>
      <p:sp>
        <p:nvSpPr>
          <p:cNvPr id="29" name="">
            <a:extLst>
              <a:ext uri="{FF2B5EF4-FFF2-40B4-BE49-F238E27FC236}">
                <a16:creationId id="{1ACF37C8-C775-4115-8E46-2300F13A9A12}"/>
              </a:ext>
            </a:extLst>
          </p:cNvPr>
          <p:cNvSpPr>
            <a:spLocks noGrp="1"/>
          </p:cNvSpPr>
          <p:nvPr/>
        </p:nvSpPr>
        <p:spPr>
          <a:xfrm>
            <a:off x="9144000" y="3981450"/>
            <a:ext cx="7810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F7F4EE"/>
                </a:solidFill>
                <a:latin typeface="Aptos"/>
                <a:ea typeface="Aptos"/>
                <a:cs typeface="Aptos"/>
              </a:defRPr>
            </a:pPr>
            <a:r>
              <a:rPr sz="825" b="1">
                <a:solidFill>
                  <a:srgbClr val="F7F4EE"/>
                </a:solidFill>
                <a:latin typeface="Aptos"/>
                <a:ea typeface="Aptos"/>
                <a:cs typeface="Aptos"/>
              </a:rPr>
              <a:t>Συνδεδεμένο</a:t>
            </a:r>
          </a:p>
        </p:txBody>
      </p:sp>
      <p:sp>
        <p:nvSpPr>
          <p:cNvPr id="30" name="">
            <a:extLst>
              <a:ext uri="{FF2B5EF4-FFF2-40B4-BE49-F238E27FC236}">
                <a16:creationId id="{F6CD5473-041C-4C7C-A349-1AA247EB5659}"/>
              </a:ext>
            </a:extLst>
          </p:cNvPr>
          <p:cNvSpPr>
            <a:spLocks noGrp="1"/>
          </p:cNvSpPr>
          <p:nvPr/>
        </p:nvSpPr>
        <p:spPr>
          <a:xfrm>
            <a:off x="8077200" y="4324350"/>
            <a:ext cx="1962150" cy="9525"/>
          </a:xfrm>
          <a:prstGeom prst="rect">
            <a:avLst/>
          </a:prstGeom>
          <a:solidFill>
            <a:srgbClr val="3C362E"/>
          </a:solidFill>
          <a:ln w="0">
            <a:solidFill>
              <a:srgbClr val="000000">
                <a:alpha val="0"/>
              </a:srgbClr>
            </a:solidFill>
            <a:prstDash val="solid"/>
          </a:ln>
        </p:spPr>
      </p:sp>
      <p:sp>
        <p:nvSpPr>
          <p:cNvPr id="31" name="">
            <a:extLst>
              <a:ext uri="{FF2B5EF4-FFF2-40B4-BE49-F238E27FC236}">
                <a16:creationId id="{607212FF-316B-4F54-897A-6993929D94A9}"/>
              </a:ext>
            </a:extLst>
          </p:cNvPr>
          <p:cNvSpPr>
            <a:spLocks noGrp="1"/>
          </p:cNvSpPr>
          <p:nvPr/>
        </p:nvSpPr>
        <p:spPr>
          <a:xfrm>
            <a:off x="8077200" y="4419600"/>
            <a:ext cx="8763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AFA79B"/>
                </a:solidFill>
                <a:latin typeface="Aptos"/>
                <a:ea typeface="Aptos"/>
                <a:cs typeface="Aptos"/>
              </a:defRPr>
            </a:pPr>
            <a:r>
              <a:rPr sz="675" b="1">
                <a:solidFill>
                  <a:srgbClr val="AFA79B"/>
                </a:solidFill>
                <a:latin typeface="Aptos"/>
                <a:ea typeface="Aptos"/>
                <a:cs typeface="Aptos"/>
              </a:rPr>
              <a:t>Επόμενο βήμα</a:t>
            </a:r>
          </a:p>
        </p:txBody>
      </p:sp>
      <p:sp>
        <p:nvSpPr>
          <p:cNvPr id="32" name="">
            <a:extLst>
              <a:ext uri="{FF2B5EF4-FFF2-40B4-BE49-F238E27FC236}">
                <a16:creationId id="{CDF4FA67-0146-4ADF-8D0D-F3575765A78D}"/>
              </a:ext>
            </a:extLst>
          </p:cNvPr>
          <p:cNvSpPr>
            <a:spLocks noGrp="1"/>
          </p:cNvSpPr>
          <p:nvPr/>
        </p:nvSpPr>
        <p:spPr>
          <a:xfrm>
            <a:off x="9144000" y="4419600"/>
            <a:ext cx="7810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F7F4EE"/>
                </a:solidFill>
                <a:latin typeface="Aptos"/>
                <a:ea typeface="Aptos"/>
                <a:cs typeface="Aptos"/>
              </a:defRPr>
            </a:pPr>
            <a:r>
              <a:rPr sz="825" b="1">
                <a:solidFill>
                  <a:srgbClr val="F7F4EE"/>
                </a:solidFill>
                <a:latin typeface="Aptos"/>
                <a:ea typeface="Aptos"/>
                <a:cs typeface="Aptos"/>
              </a:rPr>
              <a:t>Έτοιμος</a:t>
            </a:r>
          </a:p>
        </p:txBody>
      </p:sp>
      <p:sp>
        <p:nvSpPr>
          <p:cNvPr id="33" name="">
            <a:extLst>
              <a:ext uri="{FF2B5EF4-FFF2-40B4-BE49-F238E27FC236}">
                <a16:creationId id="{DD4D8CCD-469E-451C-8D1B-164E5AC4F22D}"/>
              </a:ext>
            </a:extLst>
          </p:cNvPr>
          <p:cNvSpPr>
            <a:spLocks noGrp="1"/>
          </p:cNvSpPr>
          <p:nvPr/>
        </p:nvSpPr>
        <p:spPr>
          <a:xfrm>
            <a:off x="590550" y="6496050"/>
            <a:ext cx="11010900" cy="9525"/>
          </a:xfrm>
          <a:prstGeom prst="rect">
            <a:avLst/>
          </a:prstGeom>
          <a:solidFill>
            <a:srgbClr val="D9D0C3"/>
          </a:solidFill>
          <a:ln w="0">
            <a:solidFill>
              <a:srgbClr val="000000">
                <a:alpha val="0"/>
              </a:srgbClr>
            </a:solidFill>
            <a:prstDash val="solid"/>
          </a:ln>
        </p:spPr>
      </p:sp>
      <p:sp>
        <p:nvSpPr>
          <p:cNvPr id="34" name="">
            <a:extLst>
              <a:ext uri="{FF2B5EF4-FFF2-40B4-BE49-F238E27FC236}">
                <a16:creationId id="{16C92CDA-F881-47AE-AA0A-A7DA02837CE8}"/>
              </a:ext>
            </a:extLst>
          </p:cNvPr>
          <p:cNvSpPr>
            <a:spLocks noGrp="1"/>
          </p:cNvSpPr>
          <p:nvPr/>
        </p:nvSpPr>
        <p:spPr>
          <a:xfrm>
            <a:off x="590550" y="6572250"/>
            <a:ext cx="7239000" cy="133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563" b="0">
                <a:solidFill>
                  <a:srgbClr val="9A9184"/>
                </a:solidFill>
                <a:latin typeface="Aptos"/>
                <a:ea typeface="Aptos"/>
                <a:cs typeface="Aptos"/>
              </a:defRPr>
            </a:pPr>
            <a:r>
              <a:rPr sz="563" b="0">
                <a:solidFill>
                  <a:srgbClr val="9A9184"/>
                </a:solidFill>
                <a:latin typeface="Aptos"/>
                <a:ea typeface="Aptos"/>
                <a:cs typeface="Aptos"/>
              </a:rPr>
              <a:t>Αυτοματισμός πληροφορικής | ActiveMotion.ai</a:t>
            </a:r>
          </a:p>
        </p:txBody>
      </p:sp>
      <p:sp>
        <p:nvSpPr>
          <p:cNvPr id="35" name="">
            <a:extLst>
              <a:ext uri="{FF2B5EF4-FFF2-40B4-BE49-F238E27FC236}">
                <a16:creationId id="{2A7C723D-568D-4E9A-A78B-E8B9FCF6A51C}"/>
              </a:ext>
            </a:extLst>
          </p:cNvPr>
          <p:cNvSpPr>
            <a:spLocks noGrp="1"/>
          </p:cNvSpPr>
          <p:nvPr/>
        </p:nvSpPr>
        <p:spPr>
          <a:xfrm>
            <a:off x="11144250" y="6534150"/>
            <a:ext cx="4572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9A9184"/>
                </a:solidFill>
                <a:latin typeface="Georgia"/>
                <a:ea typeface="Georgia"/>
                <a:cs typeface="Georgia"/>
              </a:defRPr>
            </a:pPr>
            <a:r>
              <a:rPr sz="825" b="1">
                <a:solidFill>
                  <a:srgbClr val="9A9184"/>
                </a:solidFill>
                <a:latin typeface="Georgia"/>
                <a:ea typeface="Georgia"/>
                <a:cs typeface="Georgia"/>
              </a:rPr>
              <a:t>05</a:t>
            </a:r>
          </a:p>
        </p:txBody>
      </p:sp>
    </p:spTree>
    <p:extLst>
      <p:ext uri="{BB962C8B-B14F-4D97-AF65-F5344CB8AC3E}">
        <p14:creationId val="987035365"/>
      </p:ext>
    </p:extLst>
  </p:cSld>
</p:sld>
</file>

<file path=ppt/slides/slide6.xml><?xml version="1.0" encoding="utf-8"?>
<p:sld xmlns:a="http://schemas.openxmlformats.org/drawingml/2006/main" xmlns:a16="http://schemas.microsoft.com/office/drawing/2014/main" xmlns:p="http://schemas.openxmlformats.org/presentationml/2006/main" xmlns:p14="http://schemas.microsoft.com/office/powerpoint/2010/main">
  <p:cSld>
    <p:spTree>
      <p:nvGrpSpPr>
        <p:cNvPr id="1" name=""/>
        <p:cNvGrpSpPr/>
        <p:nvPr/>
      </p:nvGrpSpPr>
      <p:grpSpPr>
        <a:xfrm/>
      </p:grpSpPr>
      <p:sp>
        <p:nvSpPr>
          <p:cNvPr id="1" name="">
            <a:extLst>
              <a:ext uri="{FF2B5EF4-FFF2-40B4-BE49-F238E27FC236}">
                <a16:creationId id="{11511A8B-6AF9-4D82-8910-8864C38A892E}"/>
              </a:ext>
            </a:extLst>
          </p:cNvPr>
          <p:cNvSpPr>
            <a:spLocks noGrp="1"/>
          </p:cNvSpPr>
          <p:nvPr/>
        </p:nvSpPr>
        <p:spPr>
          <a:xfrm>
            <a:off x="0" y="0"/>
            <a:ext cx="12192000" cy="6858000"/>
          </a:xfrm>
          <a:prstGeom prst="rect">
            <a:avLst/>
          </a:prstGeom>
          <a:solidFill>
            <a:srgbClr val="F7F4EE"/>
          </a:solidFill>
          <a:ln w="0">
            <a:solidFill>
              <a:srgbClr val="000000">
                <a:alpha val="0"/>
              </a:srgbClr>
            </a:solidFill>
            <a:prstDash val="solid"/>
          </a:ln>
        </p:spPr>
      </p:sp>
      <p:sp>
        <p:nvSpPr>
          <p:cNvPr id="2" name="kicker-marker">
            <a:extLst>
              <a:ext uri="{FF2B5EF4-FFF2-40B4-BE49-F238E27FC236}">
                <a16:creationId id="{8B52C419-B2D2-402E-9ABE-009C10467130}"/>
              </a:ext>
            </a:extLst>
          </p:cNvPr>
          <p:cNvSpPr>
            <a:spLocks noGrp="1"/>
          </p:cNvSpPr>
          <p:nvPr/>
        </p:nvSpPr>
        <p:spPr>
          <a:xfrm>
            <a:off x="590550" y="504825"/>
            <a:ext cx="95250" cy="95250"/>
          </a:xfrm>
          <a:prstGeom prst="rect">
            <a:avLst/>
          </a:prstGeom>
          <a:solidFill>
            <a:srgbClr val="F97316"/>
          </a:solidFill>
          <a:ln w="0">
            <a:solidFill>
              <a:srgbClr val="000000">
                <a:alpha val="0"/>
              </a:srgbClr>
            </a:solidFill>
            <a:prstDash val="solid"/>
          </a:ln>
        </p:spPr>
      </p:sp>
      <p:sp>
        <p:nvSpPr>
          <p:cNvPr id="3" name="kicker-label">
            <a:extLst>
              <a:ext uri="{FF2B5EF4-FFF2-40B4-BE49-F238E27FC236}">
                <a16:creationId id="{23A871C1-11D9-4E7B-A3B2-BD0FCA24440C}"/>
              </a:ext>
            </a:extLst>
          </p:cNvPr>
          <p:cNvSpPr>
            <a:spLocks noGrp="1"/>
          </p:cNvSpPr>
          <p:nvPr/>
        </p:nvSpPr>
        <p:spPr>
          <a:xfrm>
            <a:off x="819150" y="476250"/>
            <a:ext cx="5905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13" b="1">
                <a:solidFill>
                  <a:srgbClr val="69635A"/>
                </a:solidFill>
                <a:latin typeface="Aptos"/>
                <a:ea typeface="Aptos"/>
                <a:cs typeface="Aptos"/>
              </a:defRPr>
            </a:pPr>
            <a:r>
              <a:rPr sz="713" b="1">
                <a:solidFill>
                  <a:srgbClr val="69635A"/>
                </a:solidFill>
                <a:latin typeface="Aptos"/>
                <a:ea typeface="Aptos"/>
                <a:cs typeface="Aptos"/>
              </a:rPr>
              <a:t>ΔΙΑΔΡΟΜΗ ΚΛΙΜΑΚΩΝ</a:t>
            </a:r>
          </a:p>
        </p:txBody>
      </p:sp>
      <p:sp>
        <p:nvSpPr>
          <p:cNvPr id="4" name="">
            <a:extLst>
              <a:ext uri="{FF2B5EF4-FFF2-40B4-BE49-F238E27FC236}">
                <a16:creationId id="{494508DF-A5A9-45B7-BD4D-DA0163CAB2BE}"/>
              </a:ext>
            </a:extLst>
          </p:cNvPr>
          <p:cNvSpPr>
            <a:spLocks noGrp="1"/>
          </p:cNvSpPr>
          <p:nvPr/>
        </p:nvSpPr>
        <p:spPr>
          <a:xfrm>
            <a:off x="590550" y="876300"/>
            <a:ext cx="9048750" cy="933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700" b="1">
                <a:solidFill>
                  <a:srgbClr val="171614"/>
                </a:solidFill>
                <a:latin typeface="Georgia"/>
                <a:ea typeface="Georgia"/>
                <a:cs typeface="Georgia"/>
              </a:defRPr>
            </a:pPr>
            <a:r>
              <a:rPr sz="2700" b="1">
                <a:solidFill>
                  <a:srgbClr val="171614"/>
                </a:solidFill>
                <a:latin typeface="Georgia"/>
                <a:ea typeface="Georgia"/>
                <a:cs typeface="Georgia"/>
              </a:rPr>
              <a:t>Κλιμάκωση από μία ροή εργασιών IT σε συνεχή έλεγχο υπηρεσιών.</a:t>
            </a:r>
          </a:p>
        </p:txBody>
      </p:sp>
      <p:sp>
        <p:nvSpPr>
          <p:cNvPr id="5" name="">
            <a:extLst>
              <a:ext uri="{FF2B5EF4-FFF2-40B4-BE49-F238E27FC236}">
                <a16:creationId id="{A8836CEB-3977-40B7-9C69-EDFC4FA11D47}"/>
              </a:ext>
            </a:extLst>
          </p:cNvPr>
          <p:cNvSpPr>
            <a:spLocks noGrp="1"/>
          </p:cNvSpPr>
          <p:nvPr/>
        </p:nvSpPr>
        <p:spPr>
          <a:xfrm>
            <a:off x="876300" y="2628900"/>
            <a:ext cx="2038350" cy="1962150"/>
          </a:xfrm>
          <a:prstGeom prst="rect">
            <a:avLst/>
          </a:prstGeom>
          <a:solidFill>
            <a:srgbClr val="FFFDF8"/>
          </a:solidFill>
          <a:ln w="9525">
            <a:solidFill>
              <a:srgbClr val="D9D0C3"/>
            </a:solidFill>
            <a:prstDash val="solid"/>
          </a:ln>
        </p:spPr>
      </p:sp>
      <p:sp>
        <p:nvSpPr>
          <p:cNvPr id="6" name="">
            <a:extLst>
              <a:ext uri="{FF2B5EF4-FFF2-40B4-BE49-F238E27FC236}">
                <a16:creationId id="{115FEBE6-5930-4805-828C-D218606E5D79}"/>
              </a:ext>
            </a:extLst>
          </p:cNvPr>
          <p:cNvSpPr>
            <a:spLocks noGrp="1"/>
          </p:cNvSpPr>
          <p:nvPr/>
        </p:nvSpPr>
        <p:spPr>
          <a:xfrm>
            <a:off x="876300" y="2628900"/>
            <a:ext cx="2038350" cy="57150"/>
          </a:xfrm>
          <a:prstGeom prst="rect">
            <a:avLst/>
          </a:prstGeom>
          <a:solidFill>
            <a:srgbClr val="2563EB"/>
          </a:solidFill>
          <a:ln w="0">
            <a:solidFill>
              <a:srgbClr val="000000">
                <a:alpha val="0"/>
              </a:srgbClr>
            </a:solidFill>
            <a:prstDash val="solid"/>
          </a:ln>
        </p:spPr>
      </p:sp>
      <p:sp>
        <p:nvSpPr>
          <p:cNvPr id="7" name="">
            <a:extLst>
              <a:ext uri="{FF2B5EF4-FFF2-40B4-BE49-F238E27FC236}">
                <a16:creationId id="{61AE8F3B-CAB5-4FFE-9FD0-F5D4F37EA219}"/>
              </a:ext>
            </a:extLst>
          </p:cNvPr>
          <p:cNvSpPr>
            <a:spLocks noGrp="1"/>
          </p:cNvSpPr>
          <p:nvPr/>
        </p:nvSpPr>
        <p:spPr>
          <a:xfrm>
            <a:off x="1066800" y="2952750"/>
            <a:ext cx="41910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1">
                <a:solidFill>
                  <a:srgbClr val="2563EB"/>
                </a:solidFill>
                <a:latin typeface="Georgia"/>
                <a:ea typeface="Georgia"/>
                <a:cs typeface="Georgia"/>
              </a:defRPr>
            </a:pPr>
            <a:r>
              <a:rPr sz="1350" b="1">
                <a:solidFill>
                  <a:srgbClr val="2563EB"/>
                </a:solidFill>
                <a:latin typeface="Georgia"/>
                <a:ea typeface="Georgia"/>
                <a:cs typeface="Georgia"/>
              </a:rPr>
              <a:t>01</a:t>
            </a:r>
          </a:p>
        </p:txBody>
      </p:sp>
      <p:sp>
        <p:nvSpPr>
          <p:cNvPr id="8" name="">
            <a:extLst>
              <a:ext uri="{FF2B5EF4-FFF2-40B4-BE49-F238E27FC236}">
                <a16:creationId id="{5C0C9487-476C-4C54-8FE4-2E10B1FE3477}"/>
              </a:ext>
            </a:extLst>
          </p:cNvPr>
          <p:cNvSpPr>
            <a:spLocks noGrp="1"/>
          </p:cNvSpPr>
          <p:nvPr/>
        </p:nvSpPr>
        <p:spPr>
          <a:xfrm>
            <a:off x="1066800" y="3314700"/>
            <a:ext cx="1524000" cy="4191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025" b="1">
                <a:solidFill>
                  <a:srgbClr val="2563EB"/>
                </a:solidFill>
                <a:latin typeface="Georgia"/>
                <a:ea typeface="Georgia"/>
                <a:cs typeface="Georgia"/>
              </a:defRPr>
            </a:pPr>
            <a:r>
              <a:rPr sz="2025" b="1">
                <a:solidFill>
                  <a:srgbClr val="2563EB"/>
                </a:solidFill>
                <a:latin typeface="Georgia"/>
                <a:ea typeface="Georgia"/>
                <a:cs typeface="Georgia"/>
              </a:rPr>
              <a:t>Σύνδεση</a:t>
            </a:r>
          </a:p>
        </p:txBody>
      </p:sp>
      <p:sp>
        <p:nvSpPr>
          <p:cNvPr id="9" name="">
            <a:extLst>
              <a:ext uri="{FF2B5EF4-FFF2-40B4-BE49-F238E27FC236}">
                <a16:creationId id="{758BDB97-D5C6-4DA5-A4D9-E7E4CC4D7D5D}"/>
              </a:ext>
            </a:extLst>
          </p:cNvPr>
          <p:cNvSpPr>
            <a:spLocks noGrp="1"/>
          </p:cNvSpPr>
          <p:nvPr/>
        </p:nvSpPr>
        <p:spPr>
          <a:xfrm>
            <a:off x="1066800" y="4019550"/>
            <a:ext cx="1581150" cy="4191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88" b="0">
                <a:solidFill>
                  <a:srgbClr val="69635A"/>
                </a:solidFill>
                <a:latin typeface="Aptos"/>
                <a:ea typeface="Aptos"/>
                <a:cs typeface="Aptos"/>
              </a:defRPr>
            </a:pPr>
            <a:r>
              <a:rPr sz="788" b="0">
                <a:solidFill>
                  <a:srgbClr val="69635A"/>
                </a:solidFill>
                <a:latin typeface="Aptos"/>
                <a:ea typeface="Aptos"/>
                <a:cs typeface="Aptos"/>
              </a:rPr>
              <a:t>MDM, EDR, ITSM, ταυτότητα,</a:t>
            </a:r>
          </a:p>
          <a:p>
            <a:pPr algn="l">
              <a:defRPr sz="788" b="0">
                <a:solidFill>
                  <a:srgbClr val="69635A"/>
                </a:solidFill>
                <a:latin typeface="Aptos"/>
                <a:ea typeface="Aptos"/>
                <a:cs typeface="Aptos"/>
              </a:defRPr>
            </a:pPr>
            <a:r>
              <a:rPr sz="788" b="0">
                <a:solidFill>
                  <a:srgbClr val="69635A"/>
                </a:solidFill>
                <a:latin typeface="Aptos"/>
                <a:ea typeface="Aptos"/>
                <a:cs typeface="Aptos"/>
              </a:rPr>
              <a:t>περιουσιακό στοιχείο και εργαλεία λογισμικού</a:t>
            </a:r>
          </a:p>
        </p:txBody>
      </p:sp>
      <p:sp>
        <p:nvSpPr>
          <p:cNvPr id="10" name="">
            <a:extLst>
              <a:ext uri="{FF2B5EF4-FFF2-40B4-BE49-F238E27FC236}">
                <a16:creationId id="{E9CD317E-AED4-4DB4-B7A7-CC4228AD9434}"/>
              </a:ext>
            </a:extLst>
          </p:cNvPr>
          <p:cNvSpPr>
            <a:spLocks noGrp="1"/>
          </p:cNvSpPr>
          <p:nvPr/>
        </p:nvSpPr>
        <p:spPr>
          <a:xfrm>
            <a:off x="2914650" y="3638550"/>
            <a:ext cx="609600" cy="19050"/>
          </a:xfrm>
          <a:prstGeom prst="rect">
            <a:avLst/>
          </a:prstGeom>
          <a:solidFill>
            <a:srgbClr val="2563EB"/>
          </a:solidFill>
          <a:ln w="0">
            <a:solidFill>
              <a:srgbClr val="000000">
                <a:alpha val="0"/>
              </a:srgbClr>
            </a:solidFill>
            <a:prstDash val="solid"/>
          </a:ln>
        </p:spPr>
      </p:sp>
      <p:sp>
        <p:nvSpPr>
          <p:cNvPr id="11" name="">
            <a:extLst>
              <a:ext uri="{FF2B5EF4-FFF2-40B4-BE49-F238E27FC236}">
                <a16:creationId id="{B0365EC9-59D9-4E01-96EA-C17C3243AD85}"/>
              </a:ext>
            </a:extLst>
          </p:cNvPr>
          <p:cNvSpPr>
            <a:spLocks noGrp="1"/>
          </p:cNvSpPr>
          <p:nvPr/>
        </p:nvSpPr>
        <p:spPr>
          <a:xfrm>
            <a:off x="3524250" y="2628900"/>
            <a:ext cx="2038350" cy="1962150"/>
          </a:xfrm>
          <a:prstGeom prst="rect">
            <a:avLst/>
          </a:prstGeom>
          <a:solidFill>
            <a:srgbClr val="FFFDF8"/>
          </a:solidFill>
          <a:ln w="9525">
            <a:solidFill>
              <a:srgbClr val="D9D0C3"/>
            </a:solidFill>
            <a:prstDash val="solid"/>
          </a:ln>
        </p:spPr>
      </p:sp>
      <p:sp>
        <p:nvSpPr>
          <p:cNvPr id="12" name="">
            <a:extLst>
              <a:ext uri="{FF2B5EF4-FFF2-40B4-BE49-F238E27FC236}">
                <a16:creationId id="{C20F3589-9023-4B9D-8F7E-0BA991891805}"/>
              </a:ext>
            </a:extLst>
          </p:cNvPr>
          <p:cNvSpPr>
            <a:spLocks noGrp="1"/>
          </p:cNvSpPr>
          <p:nvPr/>
        </p:nvSpPr>
        <p:spPr>
          <a:xfrm>
            <a:off x="3524250" y="2628900"/>
            <a:ext cx="2038350" cy="57150"/>
          </a:xfrm>
          <a:prstGeom prst="rect">
            <a:avLst/>
          </a:prstGeom>
          <a:solidFill>
            <a:srgbClr val="F97316"/>
          </a:solidFill>
          <a:ln w="0">
            <a:solidFill>
              <a:srgbClr val="000000">
                <a:alpha val="0"/>
              </a:srgbClr>
            </a:solidFill>
            <a:prstDash val="solid"/>
          </a:ln>
        </p:spPr>
      </p:sp>
      <p:sp>
        <p:nvSpPr>
          <p:cNvPr id="13" name="">
            <a:extLst>
              <a:ext uri="{FF2B5EF4-FFF2-40B4-BE49-F238E27FC236}">
                <a16:creationId id="{6BC2D4DA-37A8-45E3-AF26-B5B53B83EFCA}"/>
              </a:ext>
            </a:extLst>
          </p:cNvPr>
          <p:cNvSpPr>
            <a:spLocks noGrp="1"/>
          </p:cNvSpPr>
          <p:nvPr/>
        </p:nvSpPr>
        <p:spPr>
          <a:xfrm>
            <a:off x="3714750" y="2952750"/>
            <a:ext cx="41910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1">
                <a:solidFill>
                  <a:srgbClr val="F97316"/>
                </a:solidFill>
                <a:latin typeface="Georgia"/>
                <a:ea typeface="Georgia"/>
                <a:cs typeface="Georgia"/>
              </a:defRPr>
            </a:pPr>
            <a:r>
              <a:rPr sz="1350" b="1">
                <a:solidFill>
                  <a:srgbClr val="F97316"/>
                </a:solidFill>
                <a:latin typeface="Georgia"/>
                <a:ea typeface="Georgia"/>
                <a:cs typeface="Georgia"/>
              </a:rPr>
              <a:t>02</a:t>
            </a:r>
          </a:p>
        </p:txBody>
      </p:sp>
      <p:sp>
        <p:nvSpPr>
          <p:cNvPr id="14" name="">
            <a:extLst>
              <a:ext uri="{FF2B5EF4-FFF2-40B4-BE49-F238E27FC236}">
                <a16:creationId id="{5DD14683-9F21-4EF0-8D2A-F5DA07A1780B}"/>
              </a:ext>
            </a:extLst>
          </p:cNvPr>
          <p:cNvSpPr>
            <a:spLocks noGrp="1"/>
          </p:cNvSpPr>
          <p:nvPr/>
        </p:nvSpPr>
        <p:spPr>
          <a:xfrm>
            <a:off x="3714750" y="3314700"/>
            <a:ext cx="1524000" cy="4191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025" b="1">
                <a:solidFill>
                  <a:srgbClr val="F97316"/>
                </a:solidFill>
                <a:latin typeface="Georgia"/>
                <a:ea typeface="Georgia"/>
                <a:cs typeface="Georgia"/>
              </a:defRPr>
            </a:pPr>
            <a:r>
              <a:rPr sz="2025" b="1">
                <a:solidFill>
                  <a:srgbClr val="F97316"/>
                </a:solidFill>
                <a:latin typeface="Georgia"/>
                <a:ea typeface="Georgia"/>
                <a:cs typeface="Georgia"/>
              </a:rPr>
              <a:t>Οθόνη</a:t>
            </a:r>
          </a:p>
        </p:txBody>
      </p:sp>
      <p:sp>
        <p:nvSpPr>
          <p:cNvPr id="15" name="">
            <a:extLst>
              <a:ext uri="{FF2B5EF4-FFF2-40B4-BE49-F238E27FC236}">
                <a16:creationId id="{AE4B5081-A773-40D0-8A85-CE1C6DF6AD81}"/>
              </a:ext>
            </a:extLst>
          </p:cNvPr>
          <p:cNvSpPr>
            <a:spLocks noGrp="1"/>
          </p:cNvSpPr>
          <p:nvPr/>
        </p:nvSpPr>
        <p:spPr>
          <a:xfrm>
            <a:off x="3714750" y="4019550"/>
            <a:ext cx="1581150" cy="4191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88" b="0">
                <a:solidFill>
                  <a:srgbClr val="69635A"/>
                </a:solidFill>
                <a:latin typeface="Aptos"/>
                <a:ea typeface="Aptos"/>
                <a:cs typeface="Aptos"/>
              </a:defRPr>
            </a:pPr>
            <a:r>
              <a:rPr sz="788" b="0">
                <a:solidFill>
                  <a:srgbClr val="69635A"/>
                </a:solidFill>
                <a:latin typeface="Aptos"/>
                <a:ea typeface="Aptos"/>
                <a:cs typeface="Aptos"/>
              </a:rPr>
              <a:t>Υγεία, συμμόρφωση, έμπλαστρο,</a:t>
            </a:r>
          </a:p>
          <a:p>
            <a:pPr algn="l">
              <a:defRPr sz="788" b="0">
                <a:solidFill>
                  <a:srgbClr val="69635A"/>
                </a:solidFill>
                <a:latin typeface="Aptos"/>
                <a:ea typeface="Aptos"/>
                <a:cs typeface="Aptos"/>
              </a:defRPr>
            </a:pPr>
            <a:r>
              <a:rPr sz="788" b="0">
                <a:solidFill>
                  <a:srgbClr val="69635A"/>
                </a:solidFill>
                <a:latin typeface="Aptos"/>
                <a:ea typeface="Aptos"/>
                <a:cs typeface="Aptos"/>
              </a:rPr>
              <a:t>άδεια και κύκλος ζωής</a:t>
            </a:r>
          </a:p>
          <a:p>
            <a:pPr algn="l">
              <a:defRPr sz="788" b="0">
                <a:solidFill>
                  <a:srgbClr val="69635A"/>
                </a:solidFill>
                <a:latin typeface="Aptos"/>
                <a:ea typeface="Aptos"/>
                <a:cs typeface="Aptos"/>
              </a:defRPr>
            </a:pPr>
            <a:r>
              <a:rPr sz="788" b="0">
                <a:solidFill>
                  <a:srgbClr val="69635A"/>
                </a:solidFill>
                <a:latin typeface="Aptos"/>
                <a:ea typeface="Aptos"/>
                <a:cs typeface="Aptos"/>
              </a:rPr>
              <a:t>κανόνες</a:t>
            </a:r>
          </a:p>
        </p:txBody>
      </p:sp>
      <p:sp>
        <p:nvSpPr>
          <p:cNvPr id="16" name="">
            <a:extLst>
              <a:ext uri="{FF2B5EF4-FFF2-40B4-BE49-F238E27FC236}">
                <a16:creationId id="{FAD948AA-C644-465F-88F8-12784452085B}"/>
              </a:ext>
            </a:extLst>
          </p:cNvPr>
          <p:cNvSpPr>
            <a:spLocks noGrp="1"/>
          </p:cNvSpPr>
          <p:nvPr/>
        </p:nvSpPr>
        <p:spPr>
          <a:xfrm>
            <a:off x="5562600" y="3638550"/>
            <a:ext cx="609600" cy="19050"/>
          </a:xfrm>
          <a:prstGeom prst="rect">
            <a:avLst/>
          </a:prstGeom>
          <a:solidFill>
            <a:srgbClr val="F97316"/>
          </a:solidFill>
          <a:ln w="0">
            <a:solidFill>
              <a:srgbClr val="000000">
                <a:alpha val="0"/>
              </a:srgbClr>
            </a:solidFill>
            <a:prstDash val="solid"/>
          </a:ln>
        </p:spPr>
      </p:sp>
      <p:sp>
        <p:nvSpPr>
          <p:cNvPr id="17" name="">
            <a:extLst>
              <a:ext uri="{FF2B5EF4-FFF2-40B4-BE49-F238E27FC236}">
                <a16:creationId id="{15407264-8A77-4AC1-9135-3D85AC99F27B}"/>
              </a:ext>
            </a:extLst>
          </p:cNvPr>
          <p:cNvSpPr>
            <a:spLocks noGrp="1"/>
          </p:cNvSpPr>
          <p:nvPr/>
        </p:nvSpPr>
        <p:spPr>
          <a:xfrm>
            <a:off x="6172200" y="2628900"/>
            <a:ext cx="2038350" cy="1962150"/>
          </a:xfrm>
          <a:prstGeom prst="rect">
            <a:avLst/>
          </a:prstGeom>
          <a:solidFill>
            <a:srgbClr val="FFFDF8"/>
          </a:solidFill>
          <a:ln w="9525">
            <a:solidFill>
              <a:srgbClr val="D9D0C3"/>
            </a:solidFill>
            <a:prstDash val="solid"/>
          </a:ln>
        </p:spPr>
      </p:sp>
      <p:sp>
        <p:nvSpPr>
          <p:cNvPr id="18" name="">
            <a:extLst>
              <a:ext uri="{FF2B5EF4-FFF2-40B4-BE49-F238E27FC236}">
                <a16:creationId id="{8D07F42D-5BE8-4CDB-B7CB-A0A8CC5537E4}"/>
              </a:ext>
            </a:extLst>
          </p:cNvPr>
          <p:cNvSpPr>
            <a:spLocks noGrp="1"/>
          </p:cNvSpPr>
          <p:nvPr/>
        </p:nvSpPr>
        <p:spPr>
          <a:xfrm>
            <a:off x="6172200" y="2628900"/>
            <a:ext cx="2038350" cy="57150"/>
          </a:xfrm>
          <a:prstGeom prst="rect">
            <a:avLst/>
          </a:prstGeom>
          <a:solidFill>
            <a:srgbClr val="0F766E"/>
          </a:solidFill>
          <a:ln w="0">
            <a:solidFill>
              <a:srgbClr val="000000">
                <a:alpha val="0"/>
              </a:srgbClr>
            </a:solidFill>
            <a:prstDash val="solid"/>
          </a:ln>
        </p:spPr>
      </p:sp>
      <p:sp>
        <p:nvSpPr>
          <p:cNvPr id="19" name="">
            <a:extLst>
              <a:ext uri="{FF2B5EF4-FFF2-40B4-BE49-F238E27FC236}">
                <a16:creationId id="{82BCC5D0-206B-4A88-A645-5E176C78F5EC}"/>
              </a:ext>
            </a:extLst>
          </p:cNvPr>
          <p:cNvSpPr>
            <a:spLocks noGrp="1"/>
          </p:cNvSpPr>
          <p:nvPr/>
        </p:nvSpPr>
        <p:spPr>
          <a:xfrm>
            <a:off x="6362700" y="2952750"/>
            <a:ext cx="41910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1">
                <a:solidFill>
                  <a:srgbClr val="0F766E"/>
                </a:solidFill>
                <a:latin typeface="Georgia"/>
                <a:ea typeface="Georgia"/>
                <a:cs typeface="Georgia"/>
              </a:defRPr>
            </a:pPr>
            <a:r>
              <a:rPr sz="1350" b="1">
                <a:solidFill>
                  <a:srgbClr val="0F766E"/>
                </a:solidFill>
                <a:latin typeface="Georgia"/>
                <a:ea typeface="Georgia"/>
                <a:cs typeface="Georgia"/>
              </a:rPr>
              <a:t>03</a:t>
            </a:r>
          </a:p>
        </p:txBody>
      </p:sp>
      <p:sp>
        <p:nvSpPr>
          <p:cNvPr id="20" name="">
            <a:extLst>
              <a:ext uri="{FF2B5EF4-FFF2-40B4-BE49-F238E27FC236}">
                <a16:creationId id="{95B35DB6-7760-4303-A826-85A1C3FD9F3A}"/>
              </a:ext>
            </a:extLst>
          </p:cNvPr>
          <p:cNvSpPr>
            <a:spLocks noGrp="1"/>
          </p:cNvSpPr>
          <p:nvPr/>
        </p:nvSpPr>
        <p:spPr>
          <a:xfrm>
            <a:off x="6362700" y="3314700"/>
            <a:ext cx="1524000" cy="4191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025" b="1">
                <a:solidFill>
                  <a:srgbClr val="0F766E"/>
                </a:solidFill>
                <a:latin typeface="Georgia"/>
                <a:ea typeface="Georgia"/>
                <a:cs typeface="Georgia"/>
              </a:defRPr>
            </a:pPr>
            <a:r>
              <a:rPr sz="2025" b="1">
                <a:solidFill>
                  <a:srgbClr val="0F766E"/>
                </a:solidFill>
                <a:latin typeface="Georgia"/>
                <a:ea typeface="Georgia"/>
                <a:cs typeface="Georgia"/>
              </a:rPr>
              <a:t>Αποκατάσταση</a:t>
            </a:r>
          </a:p>
        </p:txBody>
      </p:sp>
      <p:sp>
        <p:nvSpPr>
          <p:cNvPr id="21" name="">
            <a:extLst>
              <a:ext uri="{FF2B5EF4-FFF2-40B4-BE49-F238E27FC236}">
                <a16:creationId id="{AC8BF401-69A7-4155-9F2C-98C748D58A61}"/>
              </a:ext>
            </a:extLst>
          </p:cNvPr>
          <p:cNvSpPr>
            <a:spLocks noGrp="1"/>
          </p:cNvSpPr>
          <p:nvPr/>
        </p:nvSpPr>
        <p:spPr>
          <a:xfrm>
            <a:off x="6362700" y="4019550"/>
            <a:ext cx="1581150" cy="4191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88" b="0">
                <a:solidFill>
                  <a:srgbClr val="69635A"/>
                </a:solidFill>
                <a:latin typeface="Aptos"/>
                <a:ea typeface="Aptos"/>
                <a:cs typeface="Aptos"/>
              </a:defRPr>
            </a:pPr>
            <a:r>
              <a:rPr sz="788" b="0">
                <a:solidFill>
                  <a:srgbClr val="69635A"/>
                </a:solidFill>
                <a:latin typeface="Aptos"/>
                <a:ea typeface="Aptos"/>
                <a:cs typeface="Aptos"/>
              </a:rPr>
              <a:t>Σενάρια, ενημερώσεις, χρήστης</a:t>
            </a:r>
          </a:p>
          <a:p>
            <a:pPr algn="l">
              <a:defRPr sz="788" b="0">
                <a:solidFill>
                  <a:srgbClr val="69635A"/>
                </a:solidFill>
                <a:latin typeface="Aptos"/>
                <a:ea typeface="Aptos"/>
                <a:cs typeface="Aptos"/>
              </a:defRPr>
            </a:pPr>
            <a:r>
              <a:rPr sz="788" b="0">
                <a:solidFill>
                  <a:srgbClr val="69635A"/>
                </a:solidFill>
                <a:latin typeface="Aptos"/>
                <a:ea typeface="Aptos"/>
                <a:cs typeface="Aptos"/>
              </a:rPr>
              <a:t>σχόλια και επαλήθευση</a:t>
            </a:r>
          </a:p>
        </p:txBody>
      </p:sp>
      <p:sp>
        <p:nvSpPr>
          <p:cNvPr id="22" name="">
            <a:extLst>
              <a:ext uri="{FF2B5EF4-FFF2-40B4-BE49-F238E27FC236}">
                <a16:creationId id="{BD0B7376-9B94-4636-A3B0-433CE49A66A1}"/>
              </a:ext>
            </a:extLst>
          </p:cNvPr>
          <p:cNvSpPr>
            <a:spLocks noGrp="1"/>
          </p:cNvSpPr>
          <p:nvPr/>
        </p:nvSpPr>
        <p:spPr>
          <a:xfrm>
            <a:off x="8210550" y="3638550"/>
            <a:ext cx="609600" cy="19050"/>
          </a:xfrm>
          <a:prstGeom prst="rect">
            <a:avLst/>
          </a:prstGeom>
          <a:solidFill>
            <a:srgbClr val="0F766E"/>
          </a:solidFill>
          <a:ln w="0">
            <a:solidFill>
              <a:srgbClr val="000000">
                <a:alpha val="0"/>
              </a:srgbClr>
            </a:solidFill>
            <a:prstDash val="solid"/>
          </a:ln>
        </p:spPr>
      </p:sp>
      <p:sp>
        <p:nvSpPr>
          <p:cNvPr id="23" name="">
            <a:extLst>
              <a:ext uri="{FF2B5EF4-FFF2-40B4-BE49-F238E27FC236}">
                <a16:creationId id="{372637A0-24B6-4F09-9DEE-C71A65CCC1F2}"/>
              </a:ext>
            </a:extLst>
          </p:cNvPr>
          <p:cNvSpPr>
            <a:spLocks noGrp="1"/>
          </p:cNvSpPr>
          <p:nvPr/>
        </p:nvSpPr>
        <p:spPr>
          <a:xfrm>
            <a:off x="8820150" y="2628900"/>
            <a:ext cx="2038350" cy="1962150"/>
          </a:xfrm>
          <a:prstGeom prst="rect">
            <a:avLst/>
          </a:prstGeom>
          <a:solidFill>
            <a:srgbClr val="FFFDF8"/>
          </a:solidFill>
          <a:ln w="9525">
            <a:solidFill>
              <a:srgbClr val="D9D0C3"/>
            </a:solidFill>
            <a:prstDash val="solid"/>
          </a:ln>
        </p:spPr>
      </p:sp>
      <p:sp>
        <p:nvSpPr>
          <p:cNvPr id="24" name="">
            <a:extLst>
              <a:ext uri="{FF2B5EF4-FFF2-40B4-BE49-F238E27FC236}">
                <a16:creationId id="{CAE9981E-9A75-4D9B-83B6-CD275B921CFF}"/>
              </a:ext>
            </a:extLst>
          </p:cNvPr>
          <p:cNvSpPr>
            <a:spLocks noGrp="1"/>
          </p:cNvSpPr>
          <p:nvPr/>
        </p:nvSpPr>
        <p:spPr>
          <a:xfrm>
            <a:off x="8820150" y="2628900"/>
            <a:ext cx="2038350" cy="57150"/>
          </a:xfrm>
          <a:prstGeom prst="rect">
            <a:avLst/>
          </a:prstGeom>
          <a:solidFill>
            <a:srgbClr val="7C3AED"/>
          </a:solidFill>
          <a:ln w="0">
            <a:solidFill>
              <a:srgbClr val="000000">
                <a:alpha val="0"/>
              </a:srgbClr>
            </a:solidFill>
            <a:prstDash val="solid"/>
          </a:ln>
        </p:spPr>
      </p:sp>
      <p:sp>
        <p:nvSpPr>
          <p:cNvPr id="25" name="">
            <a:extLst>
              <a:ext uri="{FF2B5EF4-FFF2-40B4-BE49-F238E27FC236}">
                <a16:creationId id="{5C5AEFDF-2730-472B-A481-C025FE35DB4E}"/>
              </a:ext>
            </a:extLst>
          </p:cNvPr>
          <p:cNvSpPr>
            <a:spLocks noGrp="1"/>
          </p:cNvSpPr>
          <p:nvPr/>
        </p:nvSpPr>
        <p:spPr>
          <a:xfrm>
            <a:off x="9010650" y="2952750"/>
            <a:ext cx="41910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1">
                <a:solidFill>
                  <a:srgbClr val="7C3AED"/>
                </a:solidFill>
                <a:latin typeface="Georgia"/>
                <a:ea typeface="Georgia"/>
                <a:cs typeface="Georgia"/>
              </a:defRPr>
            </a:pPr>
            <a:r>
              <a:rPr sz="1350" b="1">
                <a:solidFill>
                  <a:srgbClr val="7C3AED"/>
                </a:solidFill>
                <a:latin typeface="Georgia"/>
                <a:ea typeface="Georgia"/>
                <a:cs typeface="Georgia"/>
              </a:rPr>
              <a:t>04</a:t>
            </a:r>
          </a:p>
        </p:txBody>
      </p:sp>
      <p:sp>
        <p:nvSpPr>
          <p:cNvPr id="26" name="">
            <a:extLst>
              <a:ext uri="{FF2B5EF4-FFF2-40B4-BE49-F238E27FC236}">
                <a16:creationId id="{5B851D7D-558F-40CB-9C32-AFAB827ED5FC}"/>
              </a:ext>
            </a:extLst>
          </p:cNvPr>
          <p:cNvSpPr>
            <a:spLocks noGrp="1"/>
          </p:cNvSpPr>
          <p:nvPr/>
        </p:nvSpPr>
        <p:spPr>
          <a:xfrm>
            <a:off x="9010650" y="3314700"/>
            <a:ext cx="1524000" cy="4191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025" b="1">
                <a:solidFill>
                  <a:srgbClr val="7C3AED"/>
                </a:solidFill>
                <a:latin typeface="Georgia"/>
                <a:ea typeface="Georgia"/>
                <a:cs typeface="Georgia"/>
              </a:defRPr>
            </a:pPr>
            <a:r>
              <a:rPr sz="2025" b="1">
                <a:solidFill>
                  <a:srgbClr val="7C3AED"/>
                </a:solidFill>
                <a:latin typeface="Georgia"/>
                <a:ea typeface="Georgia"/>
                <a:cs typeface="Georgia"/>
              </a:rPr>
              <a:t>Βελτιστοποίηση</a:t>
            </a:r>
          </a:p>
        </p:txBody>
      </p:sp>
      <p:sp>
        <p:nvSpPr>
          <p:cNvPr id="27" name="">
            <a:extLst>
              <a:ext uri="{FF2B5EF4-FFF2-40B4-BE49-F238E27FC236}">
                <a16:creationId id="{86CB931C-4F90-4DC6-AC04-630806F0F330}"/>
              </a:ext>
            </a:extLst>
          </p:cNvPr>
          <p:cNvSpPr>
            <a:spLocks noGrp="1"/>
          </p:cNvSpPr>
          <p:nvPr/>
        </p:nvSpPr>
        <p:spPr>
          <a:xfrm>
            <a:off x="9010650" y="4019550"/>
            <a:ext cx="1581150" cy="4191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88" b="0">
                <a:solidFill>
                  <a:srgbClr val="69635A"/>
                </a:solidFill>
                <a:latin typeface="Aptos"/>
                <a:ea typeface="Aptos"/>
                <a:cs typeface="Aptos"/>
              </a:defRPr>
            </a:pPr>
            <a:r>
              <a:rPr sz="788" b="0">
                <a:solidFill>
                  <a:srgbClr val="69635A"/>
                </a:solidFill>
                <a:latin typeface="Aptos"/>
                <a:ea typeface="Aptos"/>
                <a:cs typeface="Aptos"/>
              </a:rPr>
              <a:t>Αποφυγή εισιτηρίων,</a:t>
            </a:r>
          </a:p>
          <a:p>
            <a:pPr algn="l">
              <a:defRPr sz="788" b="0">
                <a:solidFill>
                  <a:srgbClr val="69635A"/>
                </a:solidFill>
                <a:latin typeface="Aptos"/>
                <a:ea typeface="Aptos"/>
                <a:cs typeface="Aptos"/>
              </a:defRPr>
            </a:pPr>
            <a:r>
              <a:rPr sz="788" b="0">
                <a:solidFill>
                  <a:srgbClr val="69635A"/>
                </a:solidFill>
                <a:latin typeface="Aptos"/>
                <a:ea typeface="Aptos"/>
                <a:cs typeface="Aptos"/>
              </a:rPr>
              <a:t>συμμόρφωση, ανανέωση και</a:t>
            </a:r>
          </a:p>
          <a:p>
            <a:pPr algn="l">
              <a:defRPr sz="788" b="0">
                <a:solidFill>
                  <a:srgbClr val="69635A"/>
                </a:solidFill>
                <a:latin typeface="Aptos"/>
                <a:ea typeface="Aptos"/>
                <a:cs typeface="Aptos"/>
              </a:defRPr>
            </a:pPr>
            <a:r>
              <a:rPr sz="788" b="0">
                <a:solidFill>
                  <a:srgbClr val="69635A"/>
                </a:solidFill>
                <a:latin typeface="Aptos"/>
                <a:ea typeface="Aptos"/>
                <a:cs typeface="Aptos"/>
              </a:rPr>
              <a:t>στάση άδειας</a:t>
            </a:r>
          </a:p>
        </p:txBody>
      </p:sp>
      <p:sp>
        <p:nvSpPr>
          <p:cNvPr id="28" name="">
            <a:extLst>
              <a:ext uri="{FF2B5EF4-FFF2-40B4-BE49-F238E27FC236}">
                <a16:creationId id="{572419F0-E248-4209-AC6B-407106CBCDEE}"/>
              </a:ext>
            </a:extLst>
          </p:cNvPr>
          <p:cNvSpPr>
            <a:spLocks noGrp="1"/>
          </p:cNvSpPr>
          <p:nvPr/>
        </p:nvSpPr>
        <p:spPr>
          <a:xfrm>
            <a:off x="2724150" y="5353050"/>
            <a:ext cx="6743700" cy="285750"/>
          </a:xfrm>
          <a:prstGeom prst="rect">
            <a:avLst/>
          </a:prstGeom>
          <a:solidFill>
            <a:srgbClr val="000000">
              <a:alpha val="0"/>
            </a:srgbClr>
          </a:solidFill>
          <a:ln w="9525">
            <a:solidFill>
              <a:srgbClr val="F97316"/>
            </a:solidFill>
            <a:prstDash val="solid"/>
          </a:ln>
        </p:spPr>
      </p:sp>
      <p:sp>
        <p:nvSpPr>
          <p:cNvPr id="29" name="">
            <a:extLst>
              <a:ext uri="{FF2B5EF4-FFF2-40B4-BE49-F238E27FC236}">
                <a16:creationId id="{701D171E-8C65-4582-BB0F-5B3A380E003A}"/>
              </a:ext>
            </a:extLst>
          </p:cNvPr>
          <p:cNvSpPr>
            <a:spLocks noGrp="1"/>
          </p:cNvSpPr>
          <p:nvPr/>
        </p:nvSpPr>
        <p:spPr>
          <a:xfrm>
            <a:off x="2838450" y="5429250"/>
            <a:ext cx="6515100" cy="123825"/>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600" b="1">
                <a:solidFill>
                  <a:srgbClr val="F97316"/>
                </a:solidFill>
                <a:latin typeface="Aptos"/>
                <a:ea typeface="Aptos"/>
                <a:cs typeface="Aptos"/>
              </a:defRPr>
            </a:pPr>
            <a:r>
              <a:rPr sz="600" b="1">
                <a:solidFill>
                  <a:srgbClr val="F97316"/>
                </a:solidFill>
                <a:latin typeface="Aptos"/>
                <a:ea typeface="Aptos"/>
                <a:cs typeface="Aptos"/>
              </a:rPr>
              <a:t>Αποτέλεσμα: λιγότερα εισιτήρια τελικού σημείου, ισχυρότερη συμμόρφωση και πιο υγιεινές συσκευές</a:t>
            </a:r>
          </a:p>
        </p:txBody>
      </p:sp>
      <p:sp>
        <p:nvSpPr>
          <p:cNvPr id="30" name="">
            <a:extLst>
              <a:ext uri="{FF2B5EF4-FFF2-40B4-BE49-F238E27FC236}">
                <a16:creationId id="{CEC460A4-2CC3-4237-AE25-8AC160F13405}"/>
              </a:ext>
            </a:extLst>
          </p:cNvPr>
          <p:cNvSpPr>
            <a:spLocks noGrp="1"/>
          </p:cNvSpPr>
          <p:nvPr/>
        </p:nvSpPr>
        <p:spPr>
          <a:xfrm>
            <a:off x="590550" y="6496050"/>
            <a:ext cx="11010900" cy="9525"/>
          </a:xfrm>
          <a:prstGeom prst="rect">
            <a:avLst/>
          </a:prstGeom>
          <a:solidFill>
            <a:srgbClr val="D9D0C3"/>
          </a:solidFill>
          <a:ln w="0">
            <a:solidFill>
              <a:srgbClr val="000000">
                <a:alpha val="0"/>
              </a:srgbClr>
            </a:solidFill>
            <a:prstDash val="solid"/>
          </a:ln>
        </p:spPr>
      </p:sp>
      <p:sp>
        <p:nvSpPr>
          <p:cNvPr id="31" name="">
            <a:extLst>
              <a:ext uri="{FF2B5EF4-FFF2-40B4-BE49-F238E27FC236}">
                <a16:creationId id="{287E7F4B-657B-4C8C-966C-442AFB1364C9}"/>
              </a:ext>
            </a:extLst>
          </p:cNvPr>
          <p:cNvSpPr>
            <a:spLocks noGrp="1"/>
          </p:cNvSpPr>
          <p:nvPr/>
        </p:nvSpPr>
        <p:spPr>
          <a:xfrm>
            <a:off x="590550" y="6572250"/>
            <a:ext cx="7239000" cy="133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563" b="0">
                <a:solidFill>
                  <a:srgbClr val="9A9184"/>
                </a:solidFill>
                <a:latin typeface="Aptos"/>
                <a:ea typeface="Aptos"/>
                <a:cs typeface="Aptos"/>
              </a:defRPr>
            </a:pPr>
            <a:r>
              <a:rPr sz="563" b="0">
                <a:solidFill>
                  <a:srgbClr val="9A9184"/>
                </a:solidFill>
                <a:latin typeface="Aptos"/>
                <a:ea typeface="Aptos"/>
                <a:cs typeface="Aptos"/>
              </a:rPr>
              <a:t>Αυτοματισμός πληροφορικής | ActiveMotion.ai</a:t>
            </a:r>
          </a:p>
        </p:txBody>
      </p:sp>
      <p:sp>
        <p:nvSpPr>
          <p:cNvPr id="32" name="">
            <a:extLst>
              <a:ext uri="{FF2B5EF4-FFF2-40B4-BE49-F238E27FC236}">
                <a16:creationId id="{44BF15A2-53FE-4815-8EAC-96F52B14E613}"/>
              </a:ext>
            </a:extLst>
          </p:cNvPr>
          <p:cNvSpPr>
            <a:spLocks noGrp="1"/>
          </p:cNvSpPr>
          <p:nvPr/>
        </p:nvSpPr>
        <p:spPr>
          <a:xfrm>
            <a:off x="11144250" y="6534150"/>
            <a:ext cx="4572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9A9184"/>
                </a:solidFill>
                <a:latin typeface="Georgia"/>
                <a:ea typeface="Georgia"/>
                <a:cs typeface="Georgia"/>
              </a:defRPr>
            </a:pPr>
            <a:r>
              <a:rPr sz="825" b="1">
                <a:solidFill>
                  <a:srgbClr val="9A9184"/>
                </a:solidFill>
                <a:latin typeface="Georgia"/>
                <a:ea typeface="Georgia"/>
                <a:cs typeface="Georgia"/>
              </a:rPr>
              <a:t>06</a:t>
            </a:r>
          </a:p>
        </p:txBody>
      </p:sp>
    </p:spTree>
    <p:extLst>
      <p:ext uri="{BB962C8B-B14F-4D97-AF65-F5344CB8AC3E}">
        <p14:creationId val="760761232"/>
      </p:ext>
    </p:extLst>
  </p:cSld>
</p:sld>
</file>

<file path=ppt/theme/theme1.xml><?xml version="1.0" encoding="utf-8"?>
<a:theme xmlns:a="http://schemas.openxmlformats.org/drawingml/2006/main" name="ChatGPT">
  <a:themeElements>
    <a:clrScheme name="ChatGPT">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a:ea typeface="Calibri Light"/>
        <a:cs typeface="Calibri Light"/>
      </a:majorFont>
      <a:minorFont>
        <a:latin typeface="Calibri"/>
        <a:ea typeface="Calibri"/>
        <a:cs typeface="Calibri"/>
      </a:minorFont>
    </a:fontScheme>
    <a:fmtScheme name="ChatGPT">
      <a:fillStyleLst>
        <a:solidFill>
          <a:schemeClr val="phClr"/>
        </a:solidFill>
        <a:solidFill>
          <a:schemeClr val="dk1"/>
        </a:solidFill>
        <a:solidFill>
          <a:schemeClr val="accent1"/>
        </a:solidFill>
      </a:fillStyleLst>
      <a:lnStyleLst>
        <a:ln w="12700">
          <a:solidFill>
            <a:schemeClr val="phClr"/>
          </a:solidFill>
          <a:prstDash val="solid"/>
        </a:ln>
        <a:ln w="19050">
          <a:solidFill>
            <a:schemeClr val="phClr"/>
          </a:solidFill>
          <a:prstDash val="solid"/>
        </a:ln>
        <a:ln w="25400">
          <a:solidFill>
            <a:schemeClr val="phClr"/>
          </a:solidFill>
          <a:prstDash val="solid"/>
        </a:ln>
      </a:lnStyleLst>
      <a:effectStyleLst>
        <a:effectStyle>
          <a:effectLst/>
        </a:effectStyle>
        <a:effectStyle>
          <a:effectLst/>
        </a:effectStyle>
        <a:effectStyle>
          <a:effectLst>
            <a:outerShdw blurRad="57150" dist="19050" dir="5400000">
              <a:srgbClr val="000000">
                <a:alpha val="16000"/>
              </a:srgbClr>
            </a:outerShdw>
          </a:effectLst>
        </a:effectStyle>
        <a:effectStyle>
          <a:effectLst>
            <a:outerShdw blurRad="19050" dist="9525" dir="5400000">
              <a:srgbClr val="000000">
                <a:alpha val="6000"/>
              </a:srgbClr>
            </a:outerShdw>
          </a:effectLst>
        </a:effectStyle>
        <a:effectStyle>
          <a:effectLst>
            <a:outerShdw blurRad="28575" dist="9525" dir="5400000">
              <a:srgbClr val="000000">
                <a:alpha val="8000"/>
              </a:srgbClr>
            </a:outerShdw>
          </a:effectLst>
        </a:effectStyle>
        <a:effectStyle>
          <a:effectLst>
            <a:outerShdw blurRad="57150" dist="19050" dir="5400000">
              <a:srgbClr val="000000">
                <a:alpha val="10000"/>
              </a:srgbClr>
            </a:outerShdw>
          </a:effectLst>
        </a:effectStyle>
        <a:effectStyle>
          <a:effectLst>
            <a:outerShdw blurRad="114300" dist="38100" dir="5400000">
              <a:srgbClr val="000000">
                <a:alpha val="12000"/>
              </a:srgbClr>
            </a:outerShdw>
          </a:effectLst>
        </a:effectStyle>
        <a:effectStyle>
          <a:effectLst>
            <a:outerShdw blurRad="171450" dist="57150" dir="5400000">
              <a:srgbClr val="000000">
                <a:alpha val="16000"/>
              </a:srgbClr>
            </a:outerShdw>
          </a:effectLst>
        </a:effectStyle>
        <a:effectStyle>
          <a:effectLst>
            <a:outerShdw blurRad="266700" dist="95250" dir="5400000">
              <a:srgbClr val="000000">
                <a:alpha val="24000"/>
              </a:srgbClr>
            </a:outerShdw>
          </a:effectLst>
        </a:effectStyle>
      </a:effectStyleLst>
      <a:bgFillStyleLst>
        <a:solidFill>
          <a:schemeClr val="phClr"/>
        </a:solidFill>
        <a:solidFill>
          <a:schemeClr val="phClr">
            <a:tint val="95000"/>
            <a:satMod val="170000"/>
          </a:schemeClr>
        </a:solidFill>
        <a:gradFill>
          <a:gsLst>
            <a:gs pos="0">
              <a:schemeClr val="phClr">
                <a:tint val="93000"/>
                <a:shade val="98000"/>
                <a:lumMod val="102000"/>
                <a:satMod val="150000"/>
              </a:schemeClr>
            </a:gs>
            <a:gs pos="50000">
              <a:schemeClr val="phClr">
                <a:tint val="98000"/>
                <a:shade val="90000"/>
                <a:lumMod val="103000"/>
                <a:satMod val="130000"/>
              </a:schemeClr>
            </a:gs>
            <a:gs pos="100000">
              <a:schemeClr val="phClr">
                <a:shade val="63000"/>
                <a:satMod val="120000"/>
              </a:schemeClr>
            </a:gs>
          </a:gsLst>
          <a:lin ang="5400000" scaled="0"/>
        </a:gradFill>
      </a:bgFillStyleLst>
    </a:fmtScheme>
  </a:themeElements>
</a:theme>
</file>

<file path=docProps/app.xml><?xml version="1.0" encoding="utf-8"?>
<ap:Properties xmlns:ap="http://schemas.openxmlformats.org/officeDocument/2006/extended-properties">
  <ap:Application>Walnut Exporter</ap:Application>
  <ap:PresentationFormat>Converted Presentation</ap:PresentationFormat>
  <ap:Slides>0</ap:Slides>
  <ap:Notes>0</ap:Notes>
  <ap:HiddenSlides>0</ap:HiddenSlides>
  <ap:SharedDoc>false</ap:SharedDoc>
  <ap:DocSecurity>0</ap:DocSecurity>
</ap:Properties>
</file>

<file path=docProps/core.xml><?xml version="1.0" encoding="utf-8"?>
<coreProperties xmlns:dc="http://purl.org/dc/elements/1.1/" xmlns:dcterms="http://purl.org/dc/terms/" xmlns:xsi="http://www.w3.org/2001/XMLSchema-instance" xmlns="http://schemas.openxmlformats.org/package/2006/metadata/core-properties">
  <dc:creator>Walnut Exporter</dc:creator>
  <lastModifiedBy>Walnut Exporter</lastModifiedBy>
  <dc:title>Presentation</dc:title>
  <dcterms:created xsi:type="dcterms:W3CDTF">2026-05-08T18:11:29.1250000Z</dcterms:created>
  <dcterms:modified xsi:type="dcterms:W3CDTF">2026-05-08T18:11:29.1250000Z</dcterms:modified>
</coreProperties>
</file>