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GESTIÓN PROACTIVA DE PUNTOS FINALES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terminales encuentra y soluciona problemas de dispositivos antes de que los empleados presenten tickets.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monitorean el estado del dispositivo, el cumplimiento, el software, el estado de los parches, los eventos del ciclo de vida y las anomalías, y luego activan una solución segura con evidencia.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Triaje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 de TI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Salud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Monitoreado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Parche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Programado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Anomalía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Ciclo de vida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Seguimiento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de TI listo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de TI limpio separa la automatización segura del trabajo que requiere juicio.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Monitorear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Telemetría del dispositivo,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cumplimiento, software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 seguridad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miró.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Anomalías, deriva, faltantes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parches y riesgos del ciclo de vida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aparecen.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Remediar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Correcciones y actualizaciones aprobadas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 y mensajes de usuario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 con seguridad.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Agentes verifican el estado del dispositivo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prueba en el expediente.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de TI verificado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técnica detrás de cada decisión de TI.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Dispositivo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estado, sistema operativo, modelo, propietario, ubicación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 saludable?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Seguridad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parche, cifrado, EDR, cumplimiento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protegido?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licencias, versiones, aplicaciones requeridas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¿La pila es correcta?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Ciclo de vida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garantía, actualización, cesión, eliminación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¿Qué necesita planificación?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Remediación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actualización, reinicio, confirmación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mantuvo la solución?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riesgo y la confianza determinan si el trabajo se resuelve, asigna o escala.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Reparación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Remediación segura con poco usuario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de punto final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Horario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Coordinación o mantenimiento de usuarios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ventana necesaria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Propietario del dispositivo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de seguridad, solución fallida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anomalía repetida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Equipo de punto final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mantiene rápido el trabajo de TI seguro y, al mismo tiempo, brinda a los especialistas un mejor contexto.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acción de TI brinda a los socorristas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TI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del dispositivo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Propietario, activo, estado, seguridad y cumplimiento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Emitir evidencia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Telemetría, desviación de políticas, brecha de parche o anomalía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patrón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remediación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Solución, momento, mensaje de usuario, reversión y riesgo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Verificación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Estado, evidencia y ciclo de vida posterior a la verificación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actualización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respondedor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de TI hasta un control continuo del servicio.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identidad,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activos y herramientas de software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Monitorear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Salud, cumplimiento, parche,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licencia y ciclo de vida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reglas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Scripts, actualizaciones, usuario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comunicaciones y verificación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Evitación de multas,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cumplimiento, actualización 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 licencia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tickets de terminales, mayor cumplimiento y dispositivos más saludables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