
<file path=[Content_Types].xml><?xml version="1.0" encoding="utf-8"?>
<Types xmlns="http://schemas.openxmlformats.org/package/2006/content-types">
  <Default Extension="xml" ContentType="application/vnd.openxmlformats-package.core-properties+xml"/>
  <Default Extension="rels" ContentType="application/vnd.openxmlformats-package.relationship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notesMasters/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slideLayouts/slideLayout2.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Types>
</file>

<file path=_rels/.rels>&#65279;<?xml version="1.0" encoding="utf-8"?><Relationships xmlns="http://schemas.openxmlformats.org/package/2006/relationships"><Relationship Type="http://schemas.openxmlformats.org/package/2006/relationships/metadata/core-properties" Target="/docProps/core.xml" Id="R277bf876c84e48bc" /><Relationship Type="http://schemas.openxmlformats.org/officeDocument/2006/relationships/extended-properties" Target="/docProps/app.xml" Id="R8b20f63ddae74e40" /><Relationship Type="http://schemas.openxmlformats.org/officeDocument/2006/relationships/officeDocument" Target="/ppt/presentation.xml" Id="Reea9dcb618204546" /></Relationships>
</file>

<file path=ppt/presentation.xml><?xml version="1.0" encoding="utf-8"?>
<p:presentation xmlns:p="http://schemas.openxmlformats.org/presentationml/2006/main">
  <p:sldMasterIdLst>
    <p:sldMasterId xmlns:r="http://schemas.openxmlformats.org/officeDocument/2006/relationships" id="2147483648" r:id="R88f7f2dd04c74852"/>
  </p:sldMasterIdLst>
  <p:notesMasterIdLst>
    <p:notesMasterId xmlns:r="http://schemas.openxmlformats.org/officeDocument/2006/relationships" r:id="Rf027ad55362a45b7"/>
  </p:notesMasterIdLst>
  <p:sldIdLst>
    <p:sldId xmlns:r="http://schemas.openxmlformats.org/officeDocument/2006/relationships" id="256" r:id="Re50bbb442ba14622"/>
    <p:sldId xmlns:r="http://schemas.openxmlformats.org/officeDocument/2006/relationships" id="257" r:id="Rc70bbc3e90cb4cf8"/>
    <p:sldId xmlns:r="http://schemas.openxmlformats.org/officeDocument/2006/relationships" id="258" r:id="R9e338469f6934b11"/>
    <p:sldId xmlns:r="http://schemas.openxmlformats.org/officeDocument/2006/relationships" id="259" r:id="R0b264161b9cb4b31"/>
    <p:sldId xmlns:r="http://schemas.openxmlformats.org/officeDocument/2006/relationships" id="260" r:id="R4ffafb26c63a4dbc"/>
    <p:sldId xmlns:r="http://schemas.openxmlformats.org/officeDocument/2006/relationships" id="261" r:id="R71c70df7a0e94eda"/>
  </p:sldIdLst>
  <p:sldSz cx="12192000" cy="6858000"/>
  <p:notesSz cx="6858000" cy="9144000"/>
  <p:defaultTextStyle>
    <a:defPPr xmlns:a="http://schemas.openxmlformats.org/drawingml/2006/main">
      <a:defRPr lang="en-US"/>
    </a:defPPr>
    <a:lvl1pPr xmlns:a="http://schemas.openxmlformats.org/drawingml/2006/main" marL="0" indent="0" algn="l" defTabSz="914400">
      <a:defRPr sz="1800" kern="1200">
        <a:solidFill>
          <a:schemeClr val="tx1"/>
        </a:solidFill>
        <a:latin typeface="+mn-lt"/>
        <a:ea typeface="+mn-ea"/>
        <a:cs typeface="+mn-cs"/>
      </a:defRPr>
    </a:lvl1pPr>
    <a:lvl2pPr xmlns:a="http://schemas.openxmlformats.org/drawingml/2006/main" marL="457200" indent="0" algn="l" defTabSz="914400">
      <a:defRPr sz="1800" kern="1200">
        <a:solidFill>
          <a:schemeClr val="tx1"/>
        </a:solidFill>
        <a:latin typeface="+mn-lt"/>
        <a:ea typeface="+mn-ea"/>
        <a:cs typeface="+mn-cs"/>
      </a:defRPr>
    </a:lvl2pPr>
    <a:lvl3pPr xmlns:a="http://schemas.openxmlformats.org/drawingml/2006/main" marL="914400" indent="0" algn="l" defTabSz="914400">
      <a:defRPr sz="1800" kern="1200">
        <a:solidFill>
          <a:schemeClr val="tx1"/>
        </a:solidFill>
        <a:latin typeface="+mn-lt"/>
        <a:ea typeface="+mn-ea"/>
        <a:cs typeface="+mn-cs"/>
      </a:defRPr>
    </a:lvl3pPr>
    <a:lvl4pPr xmlns:a="http://schemas.openxmlformats.org/drawingml/2006/main" marL="1371600" indent="0" algn="l" defTabSz="914400">
      <a:defRPr sz="1800" kern="1200">
        <a:solidFill>
          <a:schemeClr val="tx1"/>
        </a:solidFill>
        <a:latin typeface="+mn-lt"/>
        <a:ea typeface="+mn-ea"/>
        <a:cs typeface="+mn-cs"/>
      </a:defRPr>
    </a:lvl4pPr>
    <a:lvl5pPr xmlns:a="http://schemas.openxmlformats.org/drawingml/2006/main" marL="1828800" indent="0" algn="l" defTabSz="914400">
      <a:defRPr sz="1800" kern="1200">
        <a:solidFill>
          <a:schemeClr val="tx1"/>
        </a:solidFill>
        <a:latin typeface="+mn-lt"/>
        <a:ea typeface="+mn-ea"/>
        <a:cs typeface="+mn-cs"/>
      </a:defRPr>
    </a:lvl5pPr>
    <a:lvl6pPr xmlns:a="http://schemas.openxmlformats.org/drawingml/2006/main" marL="2286000" indent="0" algn="l" defTabSz="914400">
      <a:defRPr sz="1800" kern="1200">
        <a:solidFill>
          <a:schemeClr val="tx1"/>
        </a:solidFill>
        <a:latin typeface="+mn-lt"/>
        <a:ea typeface="+mn-ea"/>
        <a:cs typeface="+mn-cs"/>
      </a:defRPr>
    </a:lvl6pPr>
    <a:lvl7pPr xmlns:a="http://schemas.openxmlformats.org/drawingml/2006/main" marL="2743200" indent="0" algn="l" defTabSz="914400">
      <a:defRPr sz="1800" kern="1200">
        <a:solidFill>
          <a:schemeClr val="tx1"/>
        </a:solidFill>
        <a:latin typeface="+mn-lt"/>
        <a:ea typeface="+mn-ea"/>
        <a:cs typeface="+mn-cs"/>
      </a:defRPr>
    </a:lvl7pPr>
    <a:lvl8pPr xmlns:a="http://schemas.openxmlformats.org/drawingml/2006/main" marL="3200400" indent="0" algn="l" defTabSz="914400">
      <a:defRPr sz="1800" kern="1200">
        <a:solidFill>
          <a:schemeClr val="tx1"/>
        </a:solidFill>
        <a:latin typeface="+mn-lt"/>
        <a:ea typeface="+mn-ea"/>
        <a:cs typeface="+mn-cs"/>
      </a:defRPr>
    </a:lvl8pPr>
    <a:lvl9pPr xmlns:a="http://schemas.openxmlformats.org/drawingml/2006/main" marL="3657600" indent="0" algn="l" defTabSz="91440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p:extLst>
    <p:ext xmlns:p14="http://schemas.microsoft.com/office/powerpoint/2010/main" uri="{E76CE94A-603C-4142-B9EB-6D1370010A27}">
      <p14:discardImageEditData val="0"/>
    </p:ext>
    <p:ext xmlns:p14="http://schemas.microsoft.com/office/powerpoint/2010/main" uri="{D31A062A-798A-4329-ABDD-BBA856620510}">
      <p14:defaultImageDpi val="32767"/>
    </p:ext>
    <p:ext xmlns:p15="http://schemas.microsoft.com/office/powerpoint/2012/main" uri="{FD5EFAAD-0ECE-453E-9831-46B23BE46B34}">
      <p15:chartTrackingRefBased val="1"/>
    </p:ext>
  </p:extLst>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p:normalViewPr>
    <p:restoredLeft sz="15611"/>
    <p:restoredTop sz="94658"/>
  </p:normalViewPr>
  <p:slideViewPr>
    <p:cSldViewPr snapToGrid="0">
      <p:cViewPr varScale="1">
        <p:scale>
          <a:sx xmlns:a="http://schemas.openxmlformats.org/drawingml/2006/main" n="120" d="100"/>
          <a:sy xmlns:a="http://schemas.openxmlformats.org/drawingml/2006/main" n="120" d="100"/>
        </p:scale>
        <p:origin x="800" y="184"/>
      </p:cViewPr>
      <p:guideLst/>
    </p:cSldViewPr>
  </p:slideViewPr>
  <p:notesTextViewPr>
    <p:cViewPr>
      <p:scale>
        <a:sx xmlns:a="http://schemas.openxmlformats.org/drawingml/2006/main" n="1" d="1"/>
        <a:sy xmlns:a="http://schemas.openxmlformats.org/drawingml/2006/main"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Master" Target="/ppt/slideMasters/slideMaster1.xml" Id="R88f7f2dd04c74852" /><Relationship Type="http://schemas.openxmlformats.org/officeDocument/2006/relationships/theme" Target="/ppt/theme/theme1.xml" Id="R77413208825440d5" /><Relationship Type="http://schemas.openxmlformats.org/officeDocument/2006/relationships/notesMaster" Target="/ppt/notesMasters/notesMaster1.xml" Id="Rf027ad55362a45b7" /><Relationship Type="http://schemas.openxmlformats.org/officeDocument/2006/relationships/presProps" Target="/ppt/presProps.xml" Id="R6721f5070e3c4454" /><Relationship Type="http://schemas.openxmlformats.org/officeDocument/2006/relationships/viewProps" Target="/ppt/viewProps.xml" Id="R5b10a9f050904ef0" /><Relationship Type="http://schemas.openxmlformats.org/officeDocument/2006/relationships/tableStyles" Target="/ppt/tableStyles.xml" Id="Rfc08a72abeac48f0" /><Relationship Type="http://schemas.openxmlformats.org/officeDocument/2006/relationships/slide" Target="/ppt/slides/slide1.xml" Id="Re50bbb442ba14622" /><Relationship Type="http://schemas.openxmlformats.org/officeDocument/2006/relationships/slide" Target="/ppt/slides/slide2.xml" Id="Rc70bbc3e90cb4cf8" /><Relationship Type="http://schemas.openxmlformats.org/officeDocument/2006/relationships/slide" Target="/ppt/slides/slide3.xml" Id="R9e338469f6934b11" /><Relationship Type="http://schemas.openxmlformats.org/officeDocument/2006/relationships/slide" Target="/ppt/slides/slide4.xml" Id="R0b264161b9cb4b31" /><Relationship Type="http://schemas.openxmlformats.org/officeDocument/2006/relationships/slide" Target="/ppt/slides/slide5.xml" Id="R4ffafb26c63a4dbc" /><Relationship Type="http://schemas.openxmlformats.org/officeDocument/2006/relationships/slide" Target="/ppt/slides/slide6.xml" Id="R71c70df7a0e94eda" /></Relationships>
</file>

<file path=ppt/notesMasters/_rels/notesMaster1.xml.rels>&#65279;<?xml version="1.0" encoding="utf-8"?><Relationships xmlns="http://schemas.openxmlformats.org/package/2006/relationships"><Relationship Type="http://schemas.openxmlformats.org/officeDocument/2006/relationships/theme" Target="/ppt/notesMasters/theme/theme2.xml" Id="R491edf591b674681" /></Relationships>
</file>

<file path=ppt/notesMasters/notesMaster1.xml><?xml version="1.0" encoding="utf-8"?>
<p:notesMaster xmlns:p="http://schemas.openxmlformats.org/presentationml/2006/main">
  <p:cSld>
    <p:bg>
      <p:bgRef idx="1001">
        <a:schemeClr xmlns:a="http://schemas.openxmlformats.org/drawingml/2006/main" val="bg1"/>
      </p:bgRef>
    </p:bg>
    <p:spTree>
      <p:nvGrpSpPr>
        <p:cNvPr id="1" name=""/>
        <p:cNvGrpSpPr/>
        <p:nvPr/>
      </p:nvGrpSpPr>
      <p:grpSpPr>
        <a:xfrm xmlns:a="http://schemas.openxmlformats.org/drawingml/2006/main"/>
      </p:grpSpPr>
      <p:sp>
        <p:nvSpPr>
          <p:cNvPr id="2" name="Header Placeholder"/>
          <p:cNvSpPr/>
          <p:nvPr>
            <p:ph type="hdr" sz="quarter"/>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3" name="Date Placeholder"/>
          <p:cNvSpPr/>
          <p:nvPr>
            <p:ph type="dt" sz="quarter" idx="1"/>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4" name="Slide Image Placeholder"/>
          <p:cNvSpPr/>
          <p:nvPr>
            <p:ph type="sldImg" idx="2"/>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5" name="Notes Placeholder"/>
          <p:cNvSpPr/>
          <p:nvPr>
            <p:ph type="body" sz="quarter" idx="3"/>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6" name="Footer Placeholder"/>
          <p:cNvSpPr/>
          <p:nvPr>
            <p:ph type="ftr" sz="quarter" idx="4"/>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
        <p:nvSpPr>
          <p:cNvPr id="7" name="Slide Number Placeholder"/>
          <p:cNvSpPr/>
          <p:nvPr>
            <p:ph type="sldNum" sz="quarter" idx="5"/>
          </p:nvPr>
        </p:nvSpPr>
        <p:spPr>
          <a:prstGeom xmlns:a="http://schemas.openxmlformats.org/drawingml/2006/main" prst="rect">
            <a:avLst/>
          </a:prstGeom>
        </p:spPr>
        <p:txBody>
          <a:bodyPr xmlns:a="http://schemas.openxmlformats.org/drawingml/2006/main"/>
          <a:lstStyle xmlns:a="http://schemas.openxmlformats.org/drawingml/2006/main"/>
          <a:p xmlns:a="http://schemas.openxmlformats.org/drawingml/2006/main"/>
        </p:txBody>
      </p:sp>
    </p:spTree>
  </p:cSld>
  <p:clrMap bg1="lt1" tx1="dk1" bg2="lt2" tx2="dk2" accent1="accent1" accent2="accent2" accent3="accent3" accent4="accent4" accent5="accent5" accent6="accent6" hlink="hlink" folHlink="folHlink"/>
  <p:notesStyle>
    <a:lvl1pPr xmlns:a="http://schemas.openxmlformats.org/drawingml/2006/main" marL="0" algn="l" defTabSz="914400" rtl="0" eaLnBrk="1" latinLnBrk="0" hangingPunct="1">
      <a:defRPr sz="1200" kern="1200"/>
    </a:lvl1pPr>
  </p:notesStyle>
</p:notesMaster>
</file>

<file path=ppt/notesMasters/theme/theme2.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solidFill>
          <a:schemeClr val="dk1"/>
        </a:solidFill>
        <a:solidFill>
          <a:schemeClr val="accent1"/>
        </a:soli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theme>
</file>

<file path=ppt/notesSlides/_rels/notesSlide1.xml.rels>&#65279;<?xml version="1.0" encoding="utf-8"?><Relationships xmlns="http://schemas.openxmlformats.org/package/2006/relationships"><Relationship Type="http://schemas.openxmlformats.org/officeDocument/2006/relationships/slide" Target="/ppt/slides/slide1.xml" Id="R7981f893a58b4f4d" /><Relationship Type="http://schemas.openxmlformats.org/officeDocument/2006/relationships/notesMaster" Target="/ppt/notesMasters/notesMaster1.xml" Id="Rfc0687cc6a934dff" /></Relationships>
</file>

<file path=ppt/notesSlides/_rels/notesSlide2.xml.rels>&#65279;<?xml version="1.0" encoding="utf-8"?><Relationships xmlns="http://schemas.openxmlformats.org/package/2006/relationships"><Relationship Type="http://schemas.openxmlformats.org/officeDocument/2006/relationships/slide" Target="/ppt/slides/slide2.xml" Id="Rf2570639701b4246" /><Relationship Type="http://schemas.openxmlformats.org/officeDocument/2006/relationships/notesMaster" Target="/ppt/notesMasters/notesMaster1.xml" Id="Rdc560c328dc943f5" /></Relationships>
</file>

<file path=ppt/notesSlides/_rels/notesSlide3.xml.rels>&#65279;<?xml version="1.0" encoding="utf-8"?><Relationships xmlns="http://schemas.openxmlformats.org/package/2006/relationships"><Relationship Type="http://schemas.openxmlformats.org/officeDocument/2006/relationships/slide" Target="/ppt/slides/slide3.xml" Id="R36378298013b40f5" /><Relationship Type="http://schemas.openxmlformats.org/officeDocument/2006/relationships/notesMaster" Target="/ppt/notesMasters/notesMaster1.xml" Id="R5d13a9f799ca4f0a" /></Relationships>
</file>

<file path=ppt/notesSlides/_rels/notesSlide4.xml.rels>&#65279;<?xml version="1.0" encoding="utf-8"?><Relationships xmlns="http://schemas.openxmlformats.org/package/2006/relationships"><Relationship Type="http://schemas.openxmlformats.org/officeDocument/2006/relationships/slide" Target="/ppt/slides/slide4.xml" Id="R7bda2fca536043d4" /><Relationship Type="http://schemas.openxmlformats.org/officeDocument/2006/relationships/notesMaster" Target="/ppt/notesMasters/notesMaster1.xml" Id="R76e10cb0e0a74942" /></Relationships>
</file>

<file path=ppt/notesSlides/_rels/notesSlide5.xml.rels>&#65279;<?xml version="1.0" encoding="utf-8"?><Relationships xmlns="http://schemas.openxmlformats.org/package/2006/relationships"><Relationship Type="http://schemas.openxmlformats.org/officeDocument/2006/relationships/slide" Target="/ppt/slides/slide5.xml" Id="Rc479c76fd3344ad7" /><Relationship Type="http://schemas.openxmlformats.org/officeDocument/2006/relationships/notesMaster" Target="/ppt/notesMasters/notesMaster1.xml" Id="R87b9456ecec04fcd" /></Relationships>
</file>

<file path=ppt/notesSlides/_rels/notesSlide6.xml.rels>&#65279;<?xml version="1.0" encoding="utf-8"?><Relationships xmlns="http://schemas.openxmlformats.org/package/2006/relationships"><Relationship Type="http://schemas.openxmlformats.org/officeDocument/2006/relationships/slide" Target="/ppt/slides/slide6.xml" Id="R4385a88d3dac42a9" /><Relationship Type="http://schemas.openxmlformats.org/officeDocument/2006/relationships/notesMaster" Target="/ppt/notesMasters/notesMaster1.xml" Id="Rf7932e3033fb4e9f" /></Relationships>
</file>

<file path=ppt/notesSlides/notesSlide1.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2.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3.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4.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5.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notesSlides/notesSlide6.xml><?xml version="1.0" encoding="utf-8"?>
<p:notes xmlns:p="http://schemas.openxmlformats.org/presentationml/2006/main">
  <p:cSld>
    <p:spTree>
      <p:nvGrpSpPr>
        <p:cNvPr id="1" name=""/>
        <p:cNvGrpSpPr/>
        <p:nvPr/>
      </p:nvGrpSpPr>
      <p:grpSpPr>
        <a:xfrm xmlns:a="http://schemas.openxmlformats.org/drawingml/2006/main"/>
      </p:grpSpPr>
      <p:sp>
        <p:nvSpPr>
          <p:cNvPr id="2" name="Slide Image Placeholder 1"/>
          <p:cNvSpPr>
            <a:spLocks xmlns:a="http://schemas.openxmlformats.org/drawingml/2006/main" noGrp="1"/>
          </p:cNvSpPr>
          <p:nvPr>
            <p:ph type="sldImg" idx="0"/>
          </p:nvPr>
        </p:nvSpPr>
        <p:spPr/>
      </p:sp>
      <p:sp>
        <p:nvSpPr>
          <p:cNvPr id="3" name="Notes Placeholder 2"/>
          <p:cNvSpPr>
            <a:spLocks xmlns:a="http://schemas.openxmlformats.org/drawingml/2006/main" noGrp="1"/>
          </p:cNvSpPr>
          <p:nvPr>
            <p:ph type="body" idx="1"/>
          </p:nvPr>
        </p:nvSpPr>
        <p:spPr/>
        <p:txBody>
          <a:bodyPr xmlns:a="http://schemas.openxmlformats.org/drawingml/2006/main"/>
          <a:lstStyle xmlns:a="http://schemas.openxmlformats.org/drawingml/2006/main"/>
          <a:p xmlns:a="http://schemas.openxmlformats.org/drawingml/2006/main"/>
        </p:txBody>
      </p:sp>
      <p:sp>
        <p:nvSpPr>
          <p:cNvPr id="4" name="Slide Number Placeholder 3"/>
          <p:cNvSpPr>
            <a:spLocks xmlns:a="http://schemas.openxmlformats.org/drawingml/2006/main" noGrp="1"/>
          </p:cNvSpPr>
          <p:nvPr>
            <p:ph type="sldNum" idx="5"/>
          </p:nvPr>
        </p:nvSpPr>
        <p:spPr/>
        <p:txBody>
          <a:bodyPr xmlns:a="http://schemas.openxmlformats.org/drawingml/2006/main"/>
          <a:lstStyle xmlns:a="http://schemas.openxmlformats.org/drawingml/2006/main"/>
          <a:p xmlns:a="http://schemas.openxmlformats.org/drawingml/2006/main"/>
        </p:txBody>
      </p:sp>
    </p:spTree>
  </p:cSld>
  <p:clrMapOvr>
    <a:masterClrMapping xmlns:a="http://schemas.openxmlformats.org/drawingml/2006/main"/>
  </p:clrMapOvr>
</p:notes>
</file>

<file path=ppt/slideLayouts/_rels/slideLayout2.xml.rels>&#65279;<?xml version="1.0" encoding="utf-8"?><Relationships xmlns="http://schemas.openxmlformats.org/package/2006/relationships"><Relationship Type="http://schemas.openxmlformats.org/officeDocument/2006/relationships/slideMaster" Target="/ppt/slideMasters/slideMaster1.xml" Id="R5e0704ce96a54181" /></Relationships>
</file>

<file path=ppt/slideLayouts/slideLayout2.xml><?xml version="1.0" encoding="utf-8"?>
<p:sldLayout xmlns:p="http://schemas.openxmlformats.org/presentationml/2006/main" type="title">
  <p:cSld name="Title Slide">
    <p:spTree>
      <p:nvGrpSpPr>
        <p:cNvPr id="1" name=""/>
        <p:cNvGrpSpPr/>
        <p:nvPr/>
      </p:nvGrpSpPr>
      <p:grpSpPr>
        <a:xfrm xmlns:a="http://schemas.openxmlformats.org/drawingml/2006/main"/>
      </p:grpSpPr>
    </p:spTree>
  </p:cSld>
</p:sldLayout>
</file>

<file path=ppt/slideMasters/_rels/slideMaster1.xml.rels>&#65279;<?xml version="1.0" encoding="utf-8"?><Relationships xmlns="http://schemas.openxmlformats.org/package/2006/relationships"><Relationship Type="http://schemas.openxmlformats.org/officeDocument/2006/relationships/theme" Target="/ppt/theme/theme1.xml" Id="R1693de2c97244d1e" /><Relationship Type="http://schemas.openxmlformats.org/officeDocument/2006/relationships/slideLayout" Target="/ppt/slideLayouts/slideLayout2.xml" Id="Rd382684d0a3b48e7" /></Relationships>
</file>

<file path=ppt/slideMasters/slideMaster1.xml><?xml version="1.0" encoding="utf-8"?>
<p:sldMaster xmlns:p="http://schemas.openxmlformats.org/presentationml/2006/main">
  <p:cSld name="Master">
    <p:bg>
      <p:bgRef idx="1001">
        <a:schemeClr xmlns:a="http://schemas.openxmlformats.org/drawingml/2006/main" val="bg1"/>
      </p:bgRef>
    </p:bg>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d382684d0a3b48e7"/>
  </p:sldLayoutIdLst>
  <p:txStyles>
    <p:titleStyle>
      <a:lvl1pPr xmlns:a="http://schemas.openxmlformats.org/drawingml/2006/main" algn="l">
        <a:lnSpc>
          <a:spcPct val="90000"/>
        </a:lnSpc>
        <a:spcBef>
          <a:spcPts val="0"/>
        </a:spcBef>
        <a:buNone/>
        <a:defRPr sz="4400">
          <a:solidFill>
            <a:schemeClr val="tx1"/>
          </a:solidFill>
          <a:latin typeface="+mj-lt"/>
          <a:ea typeface="+mj-lt"/>
          <a:cs typeface="+mj-lt"/>
        </a:defRPr>
      </a:lvl1pPr>
    </p:titleStyle>
    <p:bodyStyle>
      <a:lvl1pPr xmlns:a="http://schemas.openxmlformats.org/drawingml/2006/main" marL="228600" indent="-228600" algn="l">
        <a:lnSpc>
          <a:spcPct val="90000"/>
        </a:lnSpc>
        <a:spcBef>
          <a:spcPts val="1000"/>
        </a:spcBef>
        <a:buChar char="•"/>
        <a:defRPr sz="2800">
          <a:solidFill>
            <a:schemeClr val="tx1"/>
          </a:solidFill>
          <a:latin typeface="+mn-lt"/>
          <a:ea typeface="+mn-lt"/>
          <a:cs typeface="+mn-lt"/>
        </a:defRPr>
      </a:lvl1pPr>
      <a:lvl2pPr xmlns:a="http://schemas.openxmlformats.org/drawingml/2006/main" marL="685800" indent="-228600" algn="l">
        <a:lnSpc>
          <a:spcPct val="90000"/>
        </a:lnSpc>
        <a:spcBef>
          <a:spcPts val="500"/>
        </a:spcBef>
        <a:buChar char="•"/>
        <a:defRPr sz="2400">
          <a:solidFill>
            <a:schemeClr val="tx1"/>
          </a:solidFill>
          <a:latin typeface="+mn-lt"/>
          <a:ea typeface="+mn-lt"/>
          <a:cs typeface="+mn-lt"/>
        </a:defRPr>
      </a:lvl2pPr>
      <a:lvl3pPr xmlns:a="http://schemas.openxmlformats.org/drawingml/2006/main" marL="1143000" indent="-228600" algn="l">
        <a:lnSpc>
          <a:spcPct val="90000"/>
        </a:lnSpc>
        <a:spcBef>
          <a:spcPts val="500"/>
        </a:spcBef>
        <a:buChar char="•"/>
        <a:defRPr sz="2000">
          <a:solidFill>
            <a:schemeClr val="tx1"/>
          </a:solidFill>
          <a:latin typeface="+mn-lt"/>
          <a:ea typeface="+mn-lt"/>
          <a:cs typeface="+mn-lt"/>
        </a:defRPr>
      </a:lvl3pPr>
      <a:lvl4pPr xmlns:a="http://schemas.openxmlformats.org/drawingml/2006/main" marL="1600200" indent="-228600" algn="l">
        <a:lnSpc>
          <a:spcPct val="90000"/>
        </a:lnSpc>
        <a:spcBef>
          <a:spcPts val="500"/>
        </a:spcBef>
        <a:buChar char="•"/>
        <a:defRPr sz="1800">
          <a:solidFill>
            <a:schemeClr val="tx1"/>
          </a:solidFill>
          <a:latin typeface="+mn-lt"/>
          <a:ea typeface="+mn-lt"/>
          <a:cs typeface="+mn-lt"/>
        </a:defRPr>
      </a:lvl4pPr>
      <a:lvl5pPr xmlns:a="http://schemas.openxmlformats.org/drawingml/2006/main" marL="2057400" indent="-228600" algn="l">
        <a:lnSpc>
          <a:spcPct val="90000"/>
        </a:lnSpc>
        <a:spcBef>
          <a:spcPts val="500"/>
        </a:spcBef>
        <a:buChar char="•"/>
        <a:defRPr sz="1800">
          <a:solidFill>
            <a:schemeClr val="tx1"/>
          </a:solidFill>
          <a:latin typeface="+mn-lt"/>
          <a:ea typeface="+mn-lt"/>
          <a:cs typeface="+mn-lt"/>
        </a:defRPr>
      </a:lvl5pPr>
      <a:lvl6pPr xmlns:a="http://schemas.openxmlformats.org/drawingml/2006/main" marL="2514600" indent="-228600" algn="l">
        <a:lnSpc>
          <a:spcPct val="90000"/>
        </a:lnSpc>
        <a:spcBef>
          <a:spcPts val="500"/>
        </a:spcBef>
        <a:buChar char="•"/>
        <a:defRPr sz="1800">
          <a:solidFill>
            <a:schemeClr val="tx1"/>
          </a:solidFill>
          <a:latin typeface="+mn-lt"/>
          <a:ea typeface="+mn-lt"/>
          <a:cs typeface="+mn-lt"/>
        </a:defRPr>
      </a:lvl6pPr>
      <a:lvl7pPr xmlns:a="http://schemas.openxmlformats.org/drawingml/2006/main" marL="2971800" indent="-228600" algn="l">
        <a:lnSpc>
          <a:spcPct val="90000"/>
        </a:lnSpc>
        <a:spcBef>
          <a:spcPts val="500"/>
        </a:spcBef>
        <a:buChar char="•"/>
        <a:defRPr sz="1800">
          <a:solidFill>
            <a:schemeClr val="tx1"/>
          </a:solidFill>
          <a:latin typeface="+mn-lt"/>
          <a:ea typeface="+mn-lt"/>
          <a:cs typeface="+mn-lt"/>
        </a:defRPr>
      </a:lvl7pPr>
      <a:lvl8pPr xmlns:a="http://schemas.openxmlformats.org/drawingml/2006/main" marL="3429000" indent="-228600" algn="l">
        <a:lnSpc>
          <a:spcPct val="90000"/>
        </a:lnSpc>
        <a:spcBef>
          <a:spcPts val="500"/>
        </a:spcBef>
        <a:buChar char="•"/>
        <a:defRPr sz="1800">
          <a:solidFill>
            <a:schemeClr val="tx1"/>
          </a:solidFill>
          <a:latin typeface="+mn-lt"/>
          <a:ea typeface="+mn-lt"/>
          <a:cs typeface="+mn-lt"/>
        </a:defRPr>
      </a:lvl8pPr>
      <a:lvl9pPr xmlns:a="http://schemas.openxmlformats.org/drawingml/2006/main" marL="3886200" indent="-228600" algn="l">
        <a:lnSpc>
          <a:spcPct val="90000"/>
        </a:lnSpc>
        <a:spcBef>
          <a:spcPts val="500"/>
        </a:spcBef>
        <a:buChar char="•"/>
        <a:defRPr sz="1800">
          <a:solidFill>
            <a:schemeClr val="tx1"/>
          </a:solidFill>
          <a:latin typeface="+mn-lt"/>
          <a:ea typeface="+mn-lt"/>
          <a:cs typeface="+mn-lt"/>
        </a:defRPr>
      </a:lvl9pPr>
    </p:bodyStyle>
    <p:otherStyle>
      <a:lvl1pPr xmlns:a="http://schemas.openxmlformats.org/drawingml/2006/main" marL="0" algn="l">
        <a:buNone/>
        <a:defRPr sz="1800">
          <a:solidFill>
            <a:schemeClr val="tx1"/>
          </a:solidFill>
          <a:latin typeface="+mn-lt"/>
          <a:ea typeface="+mn-lt"/>
          <a:cs typeface="+mn-lt"/>
        </a:defRPr>
      </a:lvl1pPr>
      <a:lvl2pPr xmlns:a="http://schemas.openxmlformats.org/drawingml/2006/main" marL="457200" algn="l">
        <a:buNone/>
        <a:defRPr sz="1800">
          <a:solidFill>
            <a:schemeClr val="tx1"/>
          </a:solidFill>
          <a:latin typeface="+mn-lt"/>
          <a:ea typeface="+mn-lt"/>
          <a:cs typeface="+mn-lt"/>
        </a:defRPr>
      </a:lvl2pPr>
      <a:lvl3pPr xmlns:a="http://schemas.openxmlformats.org/drawingml/2006/main" marL="914400" algn="l">
        <a:buNone/>
        <a:defRPr sz="1800">
          <a:solidFill>
            <a:schemeClr val="tx1"/>
          </a:solidFill>
          <a:latin typeface="+mn-lt"/>
          <a:ea typeface="+mn-lt"/>
          <a:cs typeface="+mn-lt"/>
        </a:defRPr>
      </a:lvl3pPr>
      <a:lvl4pPr xmlns:a="http://schemas.openxmlformats.org/drawingml/2006/main" marL="1371600" algn="l">
        <a:buNone/>
        <a:defRPr sz="1800">
          <a:solidFill>
            <a:schemeClr val="tx1"/>
          </a:solidFill>
          <a:latin typeface="+mn-lt"/>
          <a:ea typeface="+mn-lt"/>
          <a:cs typeface="+mn-lt"/>
        </a:defRPr>
      </a:lvl4pPr>
      <a:lvl5pPr xmlns:a="http://schemas.openxmlformats.org/drawingml/2006/main" marL="1828800" algn="l">
        <a:buNone/>
        <a:defRPr sz="1800">
          <a:solidFill>
            <a:schemeClr val="tx1"/>
          </a:solidFill>
          <a:latin typeface="+mn-lt"/>
          <a:ea typeface="+mn-lt"/>
          <a:cs typeface="+mn-lt"/>
        </a:defRPr>
      </a:lvl5pPr>
      <a:lvl6pPr xmlns:a="http://schemas.openxmlformats.org/drawingml/2006/main" marL="2286000" algn="l">
        <a:buNone/>
        <a:defRPr sz="1800">
          <a:solidFill>
            <a:schemeClr val="tx1"/>
          </a:solidFill>
          <a:latin typeface="+mn-lt"/>
          <a:ea typeface="+mn-lt"/>
          <a:cs typeface="+mn-lt"/>
        </a:defRPr>
      </a:lvl6pPr>
      <a:lvl7pPr xmlns:a="http://schemas.openxmlformats.org/drawingml/2006/main" marL="2743200" algn="l">
        <a:buNone/>
        <a:defRPr sz="1800">
          <a:solidFill>
            <a:schemeClr val="tx1"/>
          </a:solidFill>
          <a:latin typeface="+mn-lt"/>
          <a:ea typeface="+mn-lt"/>
          <a:cs typeface="+mn-lt"/>
        </a:defRPr>
      </a:lvl7pPr>
      <a:lvl8pPr xmlns:a="http://schemas.openxmlformats.org/drawingml/2006/main" marL="3200400" algn="l">
        <a:buNone/>
        <a:defRPr sz="1800">
          <a:solidFill>
            <a:schemeClr val="tx1"/>
          </a:solidFill>
          <a:latin typeface="+mn-lt"/>
          <a:ea typeface="+mn-lt"/>
          <a:cs typeface="+mn-lt"/>
        </a:defRPr>
      </a:lvl8pPr>
      <a:lvl9pPr xmlns:a="http://schemas.openxmlformats.org/drawingml/2006/main" marL="3657600" algn="l">
        <a:buNone/>
        <a:defRPr sz="1800">
          <a:solidFill>
            <a:schemeClr val="tx1"/>
          </a:solidFill>
          <a:latin typeface="+mn-lt"/>
          <a:ea typeface="+mn-lt"/>
          <a:cs typeface="+mn-lt"/>
        </a:defRPr>
      </a:lvl9pPr>
    </p:otherStyle>
  </p:txStyles>
</p:sldMaster>
</file>

<file path=ppt/slides/_rels/slide1.xml.rels>&#65279;<?xml version="1.0" encoding="utf-8"?><Relationships xmlns="http://schemas.openxmlformats.org/package/2006/relationships"><Relationship Type="http://schemas.openxmlformats.org/officeDocument/2006/relationships/slideLayout" Target="/ppt/slideLayouts/slideLayout2.xml" Id="R0795cc0e5f2c450e" /><Relationship Type="http://schemas.openxmlformats.org/officeDocument/2006/relationships/notesSlide" Target="/ppt/notesSlides/notesSlide1.xml" Id="Ree66ce16826045a7" /></Relationships>
</file>

<file path=ppt/slides/_rels/slide2.xml.rels>&#65279;<?xml version="1.0" encoding="utf-8"?><Relationships xmlns="http://schemas.openxmlformats.org/package/2006/relationships"><Relationship Type="http://schemas.openxmlformats.org/officeDocument/2006/relationships/slideLayout" Target="/ppt/slideLayouts/slideLayout2.xml" Id="R42c31d096f3047c5" /><Relationship Type="http://schemas.openxmlformats.org/officeDocument/2006/relationships/notesSlide" Target="/ppt/notesSlides/notesSlide2.xml" Id="R56aad1cf682648d2" /></Relationships>
</file>

<file path=ppt/slides/_rels/slide3.xml.rels>&#65279;<?xml version="1.0" encoding="utf-8"?><Relationships xmlns="http://schemas.openxmlformats.org/package/2006/relationships"><Relationship Type="http://schemas.openxmlformats.org/officeDocument/2006/relationships/slideLayout" Target="/ppt/slideLayouts/slideLayout2.xml" Id="Rb23d9ca4fa63451d" /><Relationship Type="http://schemas.openxmlformats.org/officeDocument/2006/relationships/notesSlide" Target="/ppt/notesSlides/notesSlide3.xml" Id="R0a35d47bc2d144c4" /></Relationships>
</file>

<file path=ppt/slides/_rels/slide4.xml.rels>&#65279;<?xml version="1.0" encoding="utf-8"?><Relationships xmlns="http://schemas.openxmlformats.org/package/2006/relationships"><Relationship Type="http://schemas.openxmlformats.org/officeDocument/2006/relationships/slideLayout" Target="/ppt/slideLayouts/slideLayout2.xml" Id="R1bf8d5a5b16445c7" /><Relationship Type="http://schemas.openxmlformats.org/officeDocument/2006/relationships/notesSlide" Target="/ppt/notesSlides/notesSlide4.xml" Id="Rfd01cb9fd07b4031" /></Relationships>
</file>

<file path=ppt/slides/_rels/slide5.xml.rels>&#65279;<?xml version="1.0" encoding="utf-8"?><Relationships xmlns="http://schemas.openxmlformats.org/package/2006/relationships"><Relationship Type="http://schemas.openxmlformats.org/officeDocument/2006/relationships/slideLayout" Target="/ppt/slideLayouts/slideLayout2.xml" Id="R2e385f228580468f" /><Relationship Type="http://schemas.openxmlformats.org/officeDocument/2006/relationships/notesSlide" Target="/ppt/notesSlides/notesSlide5.xml" Id="Re5dfd4d9b6c9413a" /></Relationships>
</file>

<file path=ppt/slides/_rels/slide6.xml.rels>&#65279;<?xml version="1.0" encoding="utf-8"?><Relationships xmlns="http://schemas.openxmlformats.org/package/2006/relationships"><Relationship Type="http://schemas.openxmlformats.org/officeDocument/2006/relationships/slideLayout" Target="/ppt/slideLayouts/slideLayout2.xml" Id="Rf8b7086a32c3465e" /><Relationship Type="http://schemas.openxmlformats.org/officeDocument/2006/relationships/notesSlide" Target="/ppt/notesSlides/notesSlide6.xml" Id="R8a9b7edd3e9c406c" /></Relationships>
</file>

<file path=ppt/slides/slide1.xml><?xml version="1.0" encoding="utf-8"?>
<p:sld xmlns:a="http://schemas.openxmlformats.org/drawingml/2006/main" xmlns:a16="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a16:creationId id="{BE07B609-9F98-40A2-B2BD-D6F3C630EFFA}"/>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a16:creationId id="{03BCC925-2B12-492F-BAF9-A158022534E6}"/>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a16:creationId id="{BDCA7BD7-19C2-426A-B609-A0CDCAFEFE72}"/>
              </a:ext>
            </a:extLst>
          </p:cNvPr>
          <p:cNvSpPr>
            <a:spLocks noGrp="1"/>
          </p:cNvSpPr>
          <p:nvPr/>
        </p:nvSpPr>
        <p:spPr>
          <a:xfrm>
            <a:off x="819150" y="476250"/>
            <a:ext cx="5905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GESTION PROACTIVE DES POINTS DE FIN</a:t>
            </a:r>
          </a:p>
        </p:txBody>
      </p:sp>
      <p:sp>
        <p:nvSpPr>
          <p:cNvPr id="4" name="">
            <a:extLst>
              <a:ext uri="{FF2B5EF4-FFF2-40B4-BE49-F238E27FC236}">
                <a16:creationId id="{5246E73F-5CE8-4B34-837A-3B8594873682}"/>
              </a:ext>
            </a:extLst>
          </p:cNvPr>
          <p:cNvSpPr>
            <a:spLocks noGrp="1"/>
          </p:cNvSpPr>
          <p:nvPr/>
        </p:nvSpPr>
        <p:spPr>
          <a:xfrm>
            <a:off x="590550" y="1104900"/>
            <a:ext cx="7048500" cy="12001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3150" b="1">
                <a:solidFill>
                  <a:srgbClr val="171614"/>
                </a:solidFill>
                <a:latin typeface="Georgia"/>
                <a:ea typeface="Georgia"/>
                <a:cs typeface="Georgia"/>
              </a:defRPr>
            </a:pPr>
            <a:r>
              <a:rPr sz="3150" b="1">
                <a:solidFill>
                  <a:srgbClr val="171614"/>
                </a:solidFill>
                <a:latin typeface="Georgia"/>
                <a:ea typeface="Georgia"/>
                <a:cs typeface="Georgia"/>
              </a:rPr>
              <a:t>L'automatisation des points de terminaison détecte et résout les problèmes liés aux appareils avant que les employés ne déposent des tickets.</a:t>
            </a:r>
          </a:p>
        </p:txBody>
      </p:sp>
      <p:sp>
        <p:nvSpPr>
          <p:cNvPr id="5" name="">
            <a:extLst>
              <a:ext uri="{FF2B5EF4-FFF2-40B4-BE49-F238E27FC236}">
                <a16:creationId id="{257BC7C7-9816-48EB-88FD-51C8641C20A7}"/>
              </a:ext>
            </a:extLst>
          </p:cNvPr>
          <p:cNvSpPr>
            <a:spLocks noGrp="1"/>
          </p:cNvSpPr>
          <p:nvPr/>
        </p:nvSpPr>
        <p:spPr>
          <a:xfrm>
            <a:off x="609600" y="2628900"/>
            <a:ext cx="5905500" cy="8382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75" b="0">
                <a:solidFill>
                  <a:srgbClr val="69635A"/>
                </a:solidFill>
                <a:latin typeface="Aptos"/>
                <a:ea typeface="Aptos"/>
                <a:cs typeface="Aptos"/>
              </a:defRPr>
            </a:pPr>
            <a:r>
              <a:rPr sz="1275" b="0">
                <a:solidFill>
                  <a:srgbClr val="69635A"/>
                </a:solidFill>
                <a:latin typeface="Aptos"/>
                <a:ea typeface="Aptos"/>
                <a:cs typeface="Aptos"/>
              </a:rPr>
              <a:t>Les agents surveillent l'état des appareils, leur conformité, les logiciels, l'état des correctifs, les événements du cycle de vie et les anomalies, puis déclenchent des mesures correctives sûres avec des preuves.</a:t>
            </a:r>
          </a:p>
        </p:txBody>
      </p:sp>
      <p:sp>
        <p:nvSpPr>
          <p:cNvPr id="6" name="">
            <a:extLst>
              <a:ext uri="{FF2B5EF4-FFF2-40B4-BE49-F238E27FC236}">
                <a16:creationId id="{7E1808BA-98EF-4EF3-8B8E-518CD46143A4}"/>
              </a:ext>
            </a:extLst>
          </p:cNvPr>
          <p:cNvSpPr>
            <a:spLocks noGrp="1"/>
          </p:cNvSpPr>
          <p:nvPr/>
        </p:nvSpPr>
        <p:spPr>
          <a:xfrm>
            <a:off x="609600" y="3943350"/>
            <a:ext cx="5619750" cy="28575"/>
          </a:xfrm>
          <a:prstGeom prst="rect">
            <a:avLst/>
          </a:prstGeom>
          <a:solidFill>
            <a:srgbClr val="F97316"/>
          </a:solidFill>
          <a:ln w="0">
            <a:solidFill>
              <a:srgbClr val="000000">
                <a:alpha val="0"/>
              </a:srgbClr>
            </a:solidFill>
            <a:prstDash val="solid"/>
          </a:ln>
        </p:spPr>
      </p:sp>
      <p:sp>
        <p:nvSpPr>
          <p:cNvPr id="7" name="">
            <a:extLst>
              <a:ext uri="{FF2B5EF4-FFF2-40B4-BE49-F238E27FC236}">
                <a16:creationId id="{2D5D8776-D5CB-44E8-BE01-28B1B85B5048}"/>
              </a:ext>
            </a:extLst>
          </p:cNvPr>
          <p:cNvSpPr>
            <a:spLocks noGrp="1"/>
          </p:cNvSpPr>
          <p:nvPr/>
        </p:nvSpPr>
        <p:spPr>
          <a:xfrm>
            <a:off x="609600" y="4305300"/>
            <a:ext cx="11430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2563EB"/>
                </a:solidFill>
                <a:latin typeface="Georgia"/>
                <a:ea typeface="Georgia"/>
                <a:cs typeface="Georgia"/>
              </a:defRPr>
            </a:pPr>
            <a:r>
              <a:rPr sz="1200" b="1">
                <a:solidFill>
                  <a:srgbClr val="2563EB"/>
                </a:solidFill>
                <a:latin typeface="Georgia"/>
                <a:ea typeface="Georgia"/>
                <a:cs typeface="Georgia"/>
              </a:rPr>
              <a:t>Triage</a:t>
            </a:r>
          </a:p>
        </p:txBody>
      </p:sp>
      <p:sp>
        <p:nvSpPr>
          <p:cNvPr id="8" name="">
            <a:extLst>
              <a:ext uri="{FF2B5EF4-FFF2-40B4-BE49-F238E27FC236}">
                <a16:creationId id="{DBD6C28E-3B61-4EAC-830F-532150F3A49F}"/>
              </a:ext>
            </a:extLst>
          </p:cNvPr>
          <p:cNvSpPr>
            <a:spLocks noGrp="1"/>
          </p:cNvSpPr>
          <p:nvPr/>
        </p:nvSpPr>
        <p:spPr>
          <a:xfrm>
            <a:off x="609600" y="4591050"/>
            <a:ext cx="10477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Objectif informatique</a:t>
            </a:r>
          </a:p>
        </p:txBody>
      </p:sp>
      <p:sp>
        <p:nvSpPr>
          <p:cNvPr id="9" name="">
            <a:extLst>
              <a:ext uri="{FF2B5EF4-FFF2-40B4-BE49-F238E27FC236}">
                <a16:creationId id="{0171F92D-7253-4601-9A01-404BC22E7086}"/>
              </a:ext>
            </a:extLst>
          </p:cNvPr>
          <p:cNvSpPr>
            <a:spLocks noGrp="1"/>
          </p:cNvSpPr>
          <p:nvPr/>
        </p:nvSpPr>
        <p:spPr>
          <a:xfrm>
            <a:off x="2038350" y="4305300"/>
            <a:ext cx="11430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F97316"/>
                </a:solidFill>
                <a:latin typeface="Georgia"/>
                <a:ea typeface="Georgia"/>
                <a:cs typeface="Georgia"/>
              </a:defRPr>
            </a:pPr>
            <a:r>
              <a:rPr sz="1200" b="1">
                <a:solidFill>
                  <a:srgbClr val="F97316"/>
                </a:solidFill>
                <a:latin typeface="Georgia"/>
                <a:ea typeface="Georgia"/>
                <a:cs typeface="Georgia"/>
              </a:rPr>
              <a:t>Enquêter</a:t>
            </a:r>
          </a:p>
        </p:txBody>
      </p:sp>
      <p:sp>
        <p:nvSpPr>
          <p:cNvPr id="10" name="">
            <a:extLst>
              <a:ext uri="{FF2B5EF4-FFF2-40B4-BE49-F238E27FC236}">
                <a16:creationId id="{4B58F877-6560-4C91-BBE0-01DF88E9BB7F}"/>
              </a:ext>
            </a:extLst>
          </p:cNvPr>
          <p:cNvSpPr>
            <a:spLocks noGrp="1"/>
          </p:cNvSpPr>
          <p:nvPr/>
        </p:nvSpPr>
        <p:spPr>
          <a:xfrm>
            <a:off x="2038350" y="4591050"/>
            <a:ext cx="10477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Objectif informatique</a:t>
            </a:r>
          </a:p>
        </p:txBody>
      </p:sp>
      <p:sp>
        <p:nvSpPr>
          <p:cNvPr id="11" name="">
            <a:extLst>
              <a:ext uri="{FF2B5EF4-FFF2-40B4-BE49-F238E27FC236}">
                <a16:creationId id="{68F56136-E570-49FB-8584-0A2274B9897F}"/>
              </a:ext>
            </a:extLst>
          </p:cNvPr>
          <p:cNvSpPr>
            <a:spLocks noGrp="1"/>
          </p:cNvSpPr>
          <p:nvPr/>
        </p:nvSpPr>
        <p:spPr>
          <a:xfrm>
            <a:off x="3467100" y="4305300"/>
            <a:ext cx="11430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0F766E"/>
                </a:solidFill>
                <a:latin typeface="Georgia"/>
                <a:ea typeface="Georgia"/>
                <a:cs typeface="Georgia"/>
              </a:defRPr>
            </a:pPr>
            <a:r>
              <a:rPr sz="1200" b="1">
                <a:solidFill>
                  <a:srgbClr val="0F766E"/>
                </a:solidFill>
                <a:latin typeface="Georgia"/>
                <a:ea typeface="Georgia"/>
                <a:cs typeface="Georgia"/>
              </a:rPr>
              <a:t>Loi</a:t>
            </a:r>
          </a:p>
        </p:txBody>
      </p:sp>
      <p:sp>
        <p:nvSpPr>
          <p:cNvPr id="12" name="">
            <a:extLst>
              <a:ext uri="{FF2B5EF4-FFF2-40B4-BE49-F238E27FC236}">
                <a16:creationId id="{CFA5F683-4483-4294-8CF2-9E6D248BBEF7}"/>
              </a:ext>
            </a:extLst>
          </p:cNvPr>
          <p:cNvSpPr>
            <a:spLocks noGrp="1"/>
          </p:cNvSpPr>
          <p:nvPr/>
        </p:nvSpPr>
        <p:spPr>
          <a:xfrm>
            <a:off x="3467100" y="4591050"/>
            <a:ext cx="10477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Objectif informatique</a:t>
            </a:r>
          </a:p>
        </p:txBody>
      </p:sp>
      <p:sp>
        <p:nvSpPr>
          <p:cNvPr id="13" name="">
            <a:extLst>
              <a:ext uri="{FF2B5EF4-FFF2-40B4-BE49-F238E27FC236}">
                <a16:creationId id="{DA0CC8A4-269C-4CDC-A274-0B6662F4C9D9}"/>
              </a:ext>
            </a:extLst>
          </p:cNvPr>
          <p:cNvSpPr>
            <a:spLocks noGrp="1"/>
          </p:cNvSpPr>
          <p:nvPr/>
        </p:nvSpPr>
        <p:spPr>
          <a:xfrm>
            <a:off x="4895850" y="4305300"/>
            <a:ext cx="11430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7C3AED"/>
                </a:solidFill>
                <a:latin typeface="Georgia"/>
                <a:ea typeface="Georgia"/>
                <a:cs typeface="Georgia"/>
              </a:defRPr>
            </a:pPr>
            <a:r>
              <a:rPr sz="1200" b="1">
                <a:solidFill>
                  <a:srgbClr val="7C3AED"/>
                </a:solidFill>
                <a:latin typeface="Georgia"/>
                <a:ea typeface="Georgia"/>
                <a:cs typeface="Georgia"/>
              </a:rPr>
              <a:t>Vérifier</a:t>
            </a:r>
          </a:p>
        </p:txBody>
      </p:sp>
      <p:sp>
        <p:nvSpPr>
          <p:cNvPr id="14" name="">
            <a:extLst>
              <a:ext uri="{FF2B5EF4-FFF2-40B4-BE49-F238E27FC236}">
                <a16:creationId id="{159DD51C-FC8C-4B56-9C8B-331C5D10D0E6}"/>
              </a:ext>
            </a:extLst>
          </p:cNvPr>
          <p:cNvSpPr>
            <a:spLocks noGrp="1"/>
          </p:cNvSpPr>
          <p:nvPr/>
        </p:nvSpPr>
        <p:spPr>
          <a:xfrm>
            <a:off x="4895850" y="4591050"/>
            <a:ext cx="10477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Objectif informatique</a:t>
            </a:r>
          </a:p>
        </p:txBody>
      </p:sp>
      <p:sp>
        <p:nvSpPr>
          <p:cNvPr id="15" name="">
            <a:extLst>
              <a:ext uri="{FF2B5EF4-FFF2-40B4-BE49-F238E27FC236}">
                <a16:creationId id="{91E5A849-2437-49CE-BDA1-E2B99DA94E57}"/>
              </a:ext>
            </a:extLst>
          </p:cNvPr>
          <p:cNvSpPr>
            <a:spLocks noGrp="1"/>
          </p:cNvSpPr>
          <p:nvPr/>
        </p:nvSpPr>
        <p:spPr>
          <a:xfrm>
            <a:off x="7524750" y="914400"/>
            <a:ext cx="3486150" cy="4514850"/>
          </a:xfrm>
          <a:prstGeom prst="rect">
            <a:avLst/>
          </a:prstGeom>
          <a:solidFill>
            <a:srgbClr val="171614"/>
          </a:solidFill>
          <a:ln w="0">
            <a:solidFill>
              <a:srgbClr val="000000">
                <a:alpha val="0"/>
              </a:srgbClr>
            </a:solidFill>
            <a:prstDash val="solid"/>
          </a:ln>
        </p:spPr>
      </p:sp>
      <p:sp>
        <p:nvSpPr>
          <p:cNvPr id="16" name="">
            <a:extLst>
              <a:ext uri="{FF2B5EF4-FFF2-40B4-BE49-F238E27FC236}">
                <a16:creationId id="{483C903D-1164-407F-A064-2343ACFDAEAB}"/>
              </a:ext>
            </a:extLst>
          </p:cNvPr>
          <p:cNvSpPr>
            <a:spLocks noGrp="1"/>
          </p:cNvSpPr>
          <p:nvPr/>
        </p:nvSpPr>
        <p:spPr>
          <a:xfrm>
            <a:off x="7848600" y="1219200"/>
            <a:ext cx="20955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EDE7DD"/>
                </a:solidFill>
                <a:latin typeface="Aptos"/>
                <a:ea typeface="Aptos"/>
                <a:cs typeface="Aptos"/>
              </a:defRPr>
            </a:pPr>
            <a:r>
              <a:rPr sz="900" b="1">
                <a:solidFill>
                  <a:srgbClr val="EDE7DD"/>
                </a:solidFill>
                <a:latin typeface="Aptos"/>
                <a:ea typeface="Aptos"/>
                <a:cs typeface="Aptos"/>
              </a:rPr>
              <a:t>Cockpit d'automatisation informatique</a:t>
            </a:r>
          </a:p>
        </p:txBody>
      </p:sp>
      <p:sp>
        <p:nvSpPr>
          <p:cNvPr id="17" name="">
            <a:extLst>
              <a:ext uri="{FF2B5EF4-FFF2-40B4-BE49-F238E27FC236}">
                <a16:creationId id="{DE1B886B-51BF-4047-807D-CB766F774205}"/>
              </a:ext>
            </a:extLst>
          </p:cNvPr>
          <p:cNvSpPr>
            <a:spLocks noGrp="1"/>
          </p:cNvSpPr>
          <p:nvPr/>
        </p:nvSpPr>
        <p:spPr>
          <a:xfrm>
            <a:off x="7848600" y="1790700"/>
            <a:ext cx="2609850" cy="438150"/>
          </a:xfrm>
          <a:prstGeom prst="rect">
            <a:avLst/>
          </a:prstGeom>
          <a:solidFill>
            <a:srgbClr val="26231F"/>
          </a:solidFill>
          <a:ln w="9525">
            <a:solidFill>
              <a:srgbClr val="3C362E"/>
            </a:solidFill>
            <a:prstDash val="solid"/>
          </a:ln>
        </p:spPr>
      </p:sp>
      <p:sp>
        <p:nvSpPr>
          <p:cNvPr id="18" name="">
            <a:extLst>
              <a:ext uri="{FF2B5EF4-FFF2-40B4-BE49-F238E27FC236}">
                <a16:creationId id="{A44578CC-1598-4657-96D3-60FAFD236F7A}"/>
              </a:ext>
            </a:extLst>
          </p:cNvPr>
          <p:cNvSpPr>
            <a:spLocks noGrp="1"/>
          </p:cNvSpPr>
          <p:nvPr/>
        </p:nvSpPr>
        <p:spPr>
          <a:xfrm>
            <a:off x="8020050" y="1885950"/>
            <a:ext cx="12382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F7F4EE"/>
                </a:solidFill>
                <a:latin typeface="Aptos"/>
                <a:ea typeface="Aptos"/>
                <a:cs typeface="Aptos"/>
              </a:defRPr>
            </a:pPr>
            <a:r>
              <a:rPr sz="750" b="1">
                <a:solidFill>
                  <a:srgbClr val="F7F4EE"/>
                </a:solidFill>
                <a:latin typeface="Aptos"/>
                <a:ea typeface="Aptos"/>
                <a:cs typeface="Aptos"/>
              </a:rPr>
              <a:t>Santé</a:t>
            </a:r>
          </a:p>
        </p:txBody>
      </p:sp>
      <p:sp>
        <p:nvSpPr>
          <p:cNvPr id="19" name="">
            <a:extLst>
              <a:ext uri="{FF2B5EF4-FFF2-40B4-BE49-F238E27FC236}">
                <a16:creationId id="{B4F219BA-9885-4AAC-A639-38C09ACDE88C}"/>
              </a:ext>
            </a:extLst>
          </p:cNvPr>
          <p:cNvSpPr>
            <a:spLocks noGrp="1"/>
          </p:cNvSpPr>
          <p:nvPr/>
        </p:nvSpPr>
        <p:spPr>
          <a:xfrm>
            <a:off x="9353550" y="1885950"/>
            <a:ext cx="9144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13" b="1">
                <a:solidFill>
                  <a:srgbClr val="15803D"/>
                </a:solidFill>
                <a:latin typeface="Aptos"/>
                <a:ea typeface="Aptos"/>
                <a:cs typeface="Aptos"/>
              </a:defRPr>
            </a:pPr>
            <a:r>
              <a:rPr sz="713" b="1">
                <a:solidFill>
                  <a:srgbClr val="15803D"/>
                </a:solidFill>
                <a:latin typeface="Aptos"/>
                <a:ea typeface="Aptos"/>
                <a:cs typeface="Aptos"/>
              </a:rPr>
              <a:t>Surveillé</a:t>
            </a:r>
          </a:p>
        </p:txBody>
      </p:sp>
      <p:sp>
        <p:nvSpPr>
          <p:cNvPr id="20" name="">
            <a:extLst>
              <a:ext uri="{FF2B5EF4-FFF2-40B4-BE49-F238E27FC236}">
                <a16:creationId id="{8A271667-7D15-4272-A6B8-720D79BDCEF6}"/>
              </a:ext>
            </a:extLst>
          </p:cNvPr>
          <p:cNvSpPr>
            <a:spLocks noGrp="1"/>
          </p:cNvSpPr>
          <p:nvPr/>
        </p:nvSpPr>
        <p:spPr>
          <a:xfrm>
            <a:off x="7848600" y="2571750"/>
            <a:ext cx="2609850" cy="438150"/>
          </a:xfrm>
          <a:prstGeom prst="rect">
            <a:avLst/>
          </a:prstGeom>
          <a:solidFill>
            <a:srgbClr val="26231F"/>
          </a:solidFill>
          <a:ln w="9525">
            <a:solidFill>
              <a:srgbClr val="3C362E"/>
            </a:solidFill>
            <a:prstDash val="solid"/>
          </a:ln>
        </p:spPr>
      </p:sp>
      <p:sp>
        <p:nvSpPr>
          <p:cNvPr id="21" name="">
            <a:extLst>
              <a:ext uri="{FF2B5EF4-FFF2-40B4-BE49-F238E27FC236}">
                <a16:creationId id="{CAA8F33F-97D7-466D-B890-89D53CCAADDA}"/>
              </a:ext>
            </a:extLst>
          </p:cNvPr>
          <p:cNvSpPr>
            <a:spLocks noGrp="1"/>
          </p:cNvSpPr>
          <p:nvPr/>
        </p:nvSpPr>
        <p:spPr>
          <a:xfrm>
            <a:off x="8020050" y="2667000"/>
            <a:ext cx="12382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F7F4EE"/>
                </a:solidFill>
                <a:latin typeface="Aptos"/>
                <a:ea typeface="Aptos"/>
                <a:cs typeface="Aptos"/>
              </a:defRPr>
            </a:pPr>
            <a:r>
              <a:rPr sz="750" b="1">
                <a:solidFill>
                  <a:srgbClr val="F7F4EE"/>
                </a:solidFill>
                <a:latin typeface="Aptos"/>
                <a:ea typeface="Aptos"/>
                <a:cs typeface="Aptos"/>
              </a:rPr>
              <a:t>Patch</a:t>
            </a:r>
          </a:p>
        </p:txBody>
      </p:sp>
      <p:sp>
        <p:nvSpPr>
          <p:cNvPr id="22" name="">
            <a:extLst>
              <a:ext uri="{FF2B5EF4-FFF2-40B4-BE49-F238E27FC236}">
                <a16:creationId id="{F45642AD-CD33-4997-AB8E-9CDAD562A589}"/>
              </a:ext>
            </a:extLst>
          </p:cNvPr>
          <p:cNvSpPr>
            <a:spLocks noGrp="1"/>
          </p:cNvSpPr>
          <p:nvPr/>
        </p:nvSpPr>
        <p:spPr>
          <a:xfrm>
            <a:off x="9353550" y="2667000"/>
            <a:ext cx="9144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13" b="1">
                <a:solidFill>
                  <a:srgbClr val="2563EB"/>
                </a:solidFill>
                <a:latin typeface="Aptos"/>
                <a:ea typeface="Aptos"/>
                <a:cs typeface="Aptos"/>
              </a:defRPr>
            </a:pPr>
            <a:r>
              <a:rPr sz="713" b="1">
                <a:solidFill>
                  <a:srgbClr val="2563EB"/>
                </a:solidFill>
                <a:latin typeface="Aptos"/>
                <a:ea typeface="Aptos"/>
                <a:cs typeface="Aptos"/>
              </a:rPr>
              <a:t>Programmé</a:t>
            </a:r>
          </a:p>
        </p:txBody>
      </p:sp>
      <p:sp>
        <p:nvSpPr>
          <p:cNvPr id="23" name="">
            <a:extLst>
              <a:ext uri="{FF2B5EF4-FFF2-40B4-BE49-F238E27FC236}">
                <a16:creationId id="{A74A823E-4D97-4AB4-970B-DB6E9DF90368}"/>
              </a:ext>
            </a:extLst>
          </p:cNvPr>
          <p:cNvSpPr>
            <a:spLocks noGrp="1"/>
          </p:cNvSpPr>
          <p:nvPr/>
        </p:nvSpPr>
        <p:spPr>
          <a:xfrm>
            <a:off x="7848600" y="3352800"/>
            <a:ext cx="2609850" cy="438150"/>
          </a:xfrm>
          <a:prstGeom prst="rect">
            <a:avLst/>
          </a:prstGeom>
          <a:solidFill>
            <a:srgbClr val="26231F"/>
          </a:solidFill>
          <a:ln w="9525">
            <a:solidFill>
              <a:srgbClr val="3C362E"/>
            </a:solidFill>
            <a:prstDash val="solid"/>
          </a:ln>
        </p:spPr>
      </p:sp>
      <p:sp>
        <p:nvSpPr>
          <p:cNvPr id="24" name="">
            <a:extLst>
              <a:ext uri="{FF2B5EF4-FFF2-40B4-BE49-F238E27FC236}">
                <a16:creationId id="{87E52402-D3C4-4D07-A128-3141F38777B5}"/>
              </a:ext>
            </a:extLst>
          </p:cNvPr>
          <p:cNvSpPr>
            <a:spLocks noGrp="1"/>
          </p:cNvSpPr>
          <p:nvPr/>
        </p:nvSpPr>
        <p:spPr>
          <a:xfrm>
            <a:off x="8020050" y="3448050"/>
            <a:ext cx="12382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F7F4EE"/>
                </a:solidFill>
                <a:latin typeface="Aptos"/>
                <a:ea typeface="Aptos"/>
                <a:cs typeface="Aptos"/>
              </a:defRPr>
            </a:pPr>
            <a:r>
              <a:rPr sz="750" b="1">
                <a:solidFill>
                  <a:srgbClr val="F7F4EE"/>
                </a:solidFill>
                <a:latin typeface="Aptos"/>
                <a:ea typeface="Aptos"/>
                <a:cs typeface="Aptos"/>
              </a:rPr>
              <a:t>Anomalie</a:t>
            </a:r>
          </a:p>
        </p:txBody>
      </p:sp>
      <p:sp>
        <p:nvSpPr>
          <p:cNvPr id="25" name="">
            <a:extLst>
              <a:ext uri="{FF2B5EF4-FFF2-40B4-BE49-F238E27FC236}">
                <a16:creationId id="{AC4D7883-0406-4CB5-B83F-D40352759D34}"/>
              </a:ext>
            </a:extLst>
          </p:cNvPr>
          <p:cNvSpPr>
            <a:spLocks noGrp="1"/>
          </p:cNvSpPr>
          <p:nvPr/>
        </p:nvSpPr>
        <p:spPr>
          <a:xfrm>
            <a:off x="9353550" y="3448050"/>
            <a:ext cx="9144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13" b="1">
                <a:solidFill>
                  <a:srgbClr val="F97316"/>
                </a:solidFill>
                <a:latin typeface="Aptos"/>
                <a:ea typeface="Aptos"/>
                <a:cs typeface="Aptos"/>
              </a:defRPr>
            </a:pPr>
            <a:r>
              <a:rPr sz="713" b="1">
                <a:solidFill>
                  <a:srgbClr val="F97316"/>
                </a:solidFill>
                <a:latin typeface="Aptos"/>
                <a:ea typeface="Aptos"/>
                <a:cs typeface="Aptos"/>
              </a:rPr>
              <a:t>Détecté</a:t>
            </a:r>
          </a:p>
        </p:txBody>
      </p:sp>
      <p:sp>
        <p:nvSpPr>
          <p:cNvPr id="26" name="">
            <a:extLst>
              <a:ext uri="{FF2B5EF4-FFF2-40B4-BE49-F238E27FC236}">
                <a16:creationId id="{10134AE8-5BE9-4E56-BD20-C4D8F45C99A0}"/>
              </a:ext>
            </a:extLst>
          </p:cNvPr>
          <p:cNvSpPr>
            <a:spLocks noGrp="1"/>
          </p:cNvSpPr>
          <p:nvPr/>
        </p:nvSpPr>
        <p:spPr>
          <a:xfrm>
            <a:off x="7848600" y="4133850"/>
            <a:ext cx="2609850" cy="438150"/>
          </a:xfrm>
          <a:prstGeom prst="rect">
            <a:avLst/>
          </a:prstGeom>
          <a:solidFill>
            <a:srgbClr val="26231F"/>
          </a:solidFill>
          <a:ln w="9525">
            <a:solidFill>
              <a:srgbClr val="3C362E"/>
            </a:solidFill>
            <a:prstDash val="solid"/>
          </a:ln>
        </p:spPr>
      </p:sp>
      <p:sp>
        <p:nvSpPr>
          <p:cNvPr id="27" name="">
            <a:extLst>
              <a:ext uri="{FF2B5EF4-FFF2-40B4-BE49-F238E27FC236}">
                <a16:creationId id="{724D0B6D-94D2-4A17-A1C3-6CF3525016C2}"/>
              </a:ext>
            </a:extLst>
          </p:cNvPr>
          <p:cNvSpPr>
            <a:spLocks noGrp="1"/>
          </p:cNvSpPr>
          <p:nvPr/>
        </p:nvSpPr>
        <p:spPr>
          <a:xfrm>
            <a:off x="8020050" y="4229100"/>
            <a:ext cx="12382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F7F4EE"/>
                </a:solidFill>
                <a:latin typeface="Aptos"/>
                <a:ea typeface="Aptos"/>
                <a:cs typeface="Aptos"/>
              </a:defRPr>
            </a:pPr>
            <a:r>
              <a:rPr sz="750" b="1">
                <a:solidFill>
                  <a:srgbClr val="F7F4EE"/>
                </a:solidFill>
                <a:latin typeface="Aptos"/>
                <a:ea typeface="Aptos"/>
                <a:cs typeface="Aptos"/>
              </a:rPr>
              <a:t>Cycle de vie</a:t>
            </a:r>
          </a:p>
        </p:txBody>
      </p:sp>
      <p:sp>
        <p:nvSpPr>
          <p:cNvPr id="28" name="">
            <a:extLst>
              <a:ext uri="{FF2B5EF4-FFF2-40B4-BE49-F238E27FC236}">
                <a16:creationId id="{4F364591-5424-4896-9EB7-37DDFB97AEF7}"/>
              </a:ext>
            </a:extLst>
          </p:cNvPr>
          <p:cNvSpPr>
            <a:spLocks noGrp="1"/>
          </p:cNvSpPr>
          <p:nvPr/>
        </p:nvSpPr>
        <p:spPr>
          <a:xfrm>
            <a:off x="9353550" y="4229100"/>
            <a:ext cx="9144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713" b="1">
                <a:solidFill>
                  <a:srgbClr val="0F766E"/>
                </a:solidFill>
                <a:latin typeface="Aptos"/>
                <a:ea typeface="Aptos"/>
                <a:cs typeface="Aptos"/>
              </a:defRPr>
            </a:pPr>
            <a:r>
              <a:rPr sz="713" b="1">
                <a:solidFill>
                  <a:srgbClr val="0F766E"/>
                </a:solidFill>
                <a:latin typeface="Aptos"/>
                <a:ea typeface="Aptos"/>
                <a:cs typeface="Aptos"/>
              </a:rPr>
              <a:t>Suivi</a:t>
            </a:r>
          </a:p>
        </p:txBody>
      </p:sp>
      <p:sp>
        <p:nvSpPr>
          <p:cNvPr id="29" name="">
            <a:extLst>
              <a:ext uri="{FF2B5EF4-FFF2-40B4-BE49-F238E27FC236}">
                <a16:creationId id="{D9E5C851-F31A-497B-9B18-3CB05DEE77C5}"/>
              </a:ext>
            </a:extLst>
          </p:cNvPr>
          <p:cNvSpPr>
            <a:spLocks noGrp="1"/>
          </p:cNvSpPr>
          <p:nvPr/>
        </p:nvSpPr>
        <p:spPr>
          <a:xfrm>
            <a:off x="8058150" y="4857750"/>
            <a:ext cx="2266950" cy="285750"/>
          </a:xfrm>
          <a:prstGeom prst="rect">
            <a:avLst/>
          </a:prstGeom>
          <a:solidFill>
            <a:srgbClr val="000000">
              <a:alpha val="0"/>
            </a:srgbClr>
          </a:solidFill>
          <a:ln w="9525">
            <a:solidFill>
              <a:srgbClr val="F97316"/>
            </a:solidFill>
            <a:prstDash val="solid"/>
          </a:ln>
        </p:spPr>
      </p:sp>
      <p:sp>
        <p:nvSpPr>
          <p:cNvPr id="30" name="">
            <a:extLst>
              <a:ext uri="{FF2B5EF4-FFF2-40B4-BE49-F238E27FC236}">
                <a16:creationId id="{D7685E60-6E75-4716-B60C-8C5568D8D8BC}"/>
              </a:ext>
            </a:extLst>
          </p:cNvPr>
          <p:cNvSpPr>
            <a:spLocks noGrp="1"/>
          </p:cNvSpPr>
          <p:nvPr/>
        </p:nvSpPr>
        <p:spPr>
          <a:xfrm>
            <a:off x="8172450" y="4933950"/>
            <a:ext cx="2038350" cy="123825"/>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600" b="1">
                <a:solidFill>
                  <a:srgbClr val="F97316"/>
                </a:solidFill>
                <a:latin typeface="Aptos"/>
                <a:ea typeface="Aptos"/>
                <a:cs typeface="Aptos"/>
              </a:defRPr>
            </a:pPr>
            <a:r>
              <a:rPr sz="600" b="1">
                <a:solidFill>
                  <a:srgbClr val="F97316"/>
                </a:solidFill>
                <a:latin typeface="Aptos"/>
                <a:ea typeface="Aptos"/>
                <a:cs typeface="Aptos"/>
              </a:rPr>
              <a:t>Pack d'action informatique prêt</a:t>
            </a:r>
          </a:p>
        </p:txBody>
      </p:sp>
      <p:sp>
        <p:nvSpPr>
          <p:cNvPr id="31" name="">
            <a:extLst>
              <a:ext uri="{FF2B5EF4-FFF2-40B4-BE49-F238E27FC236}">
                <a16:creationId id="{529EDCCE-5DAD-437B-87FE-9CCB856A61FD}"/>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32" name="">
            <a:extLst>
              <a:ext uri="{FF2B5EF4-FFF2-40B4-BE49-F238E27FC236}">
                <a16:creationId id="{406806BB-E5A0-4B11-B0A7-6623FD5BD0FF}"/>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Automatisation informatique | ActiveMotion.ai</a:t>
            </a:r>
          </a:p>
        </p:txBody>
      </p:sp>
      <p:sp>
        <p:nvSpPr>
          <p:cNvPr id="33" name="">
            <a:extLst>
              <a:ext uri="{FF2B5EF4-FFF2-40B4-BE49-F238E27FC236}">
                <a16:creationId id="{6188C02F-14F0-472E-BF34-FA39DEBA9A82}"/>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01</a:t>
            </a:r>
          </a:p>
        </p:txBody>
      </p:sp>
    </p:spTree>
    <p:extLst>
      <p:ext uri="{BB962C8B-B14F-4D97-AF65-F5344CB8AC3E}">
        <p14:creationId val="1112682524"/>
      </p:ext>
    </p:extLst>
  </p:cSld>
</p:sld>
</file>

<file path=ppt/slides/slide2.xml><?xml version="1.0" encoding="utf-8"?>
<p:sld xmlns:a="http://schemas.openxmlformats.org/drawingml/2006/main" xmlns:a16="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a16:creationId id="{E2DE4A47-B564-48BC-AD15-B99050CC9C5C}"/>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a16:creationId id="{AE01FA80-9F53-4A31-9D11-9E4AE77942F7}"/>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a16:creationId id="{F72C5AC1-FC43-417B-9DB8-A85D01012454}"/>
              </a:ext>
            </a:extLst>
          </p:cNvPr>
          <p:cNvSpPr>
            <a:spLocks noGrp="1"/>
          </p:cNvSpPr>
          <p:nvPr/>
        </p:nvSpPr>
        <p:spPr>
          <a:xfrm>
            <a:off x="819150" y="476250"/>
            <a:ext cx="5905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MODÈLE DE FLUX DE TRAVAIL</a:t>
            </a:r>
          </a:p>
        </p:txBody>
      </p:sp>
      <p:sp>
        <p:nvSpPr>
          <p:cNvPr id="4" name="">
            <a:extLst>
              <a:ext uri="{FF2B5EF4-FFF2-40B4-BE49-F238E27FC236}">
                <a16:creationId id="{D62C3F11-6D97-474B-BCFE-B0E43926124F}"/>
              </a:ext>
            </a:extLst>
          </p:cNvPr>
          <p:cNvSpPr>
            <a:spLocks noGrp="1"/>
          </p:cNvSpPr>
          <p:nvPr/>
        </p:nvSpPr>
        <p:spPr>
          <a:xfrm>
            <a:off x="590550" y="876300"/>
            <a:ext cx="8572500" cy="990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700" b="1">
                <a:solidFill>
                  <a:srgbClr val="171614"/>
                </a:solidFill>
                <a:latin typeface="Georgia"/>
                <a:ea typeface="Georgia"/>
                <a:cs typeface="Georgia"/>
              </a:defRPr>
            </a:pPr>
            <a:r>
              <a:rPr sz="2700" b="1">
                <a:solidFill>
                  <a:srgbClr val="171614"/>
                </a:solidFill>
                <a:latin typeface="Georgia"/>
                <a:ea typeface="Georgia"/>
                <a:cs typeface="Georgia"/>
              </a:rPr>
              <a:t>Une boucle informatique propre sépare l'automatisation sécurisée du travail qui nécessite du jugement.</a:t>
            </a:r>
          </a:p>
        </p:txBody>
      </p:sp>
      <p:sp>
        <p:nvSpPr>
          <p:cNvPr id="5" name="">
            <a:extLst>
              <a:ext uri="{FF2B5EF4-FFF2-40B4-BE49-F238E27FC236}">
                <a16:creationId id="{BD695623-7F75-4E27-8C3A-B4B6DED2B3B0}"/>
              </a:ext>
            </a:extLst>
          </p:cNvPr>
          <p:cNvSpPr>
            <a:spLocks noGrp="1"/>
          </p:cNvSpPr>
          <p:nvPr/>
        </p:nvSpPr>
        <p:spPr>
          <a:xfrm>
            <a:off x="742950" y="2647950"/>
            <a:ext cx="2190750" cy="1695450"/>
          </a:xfrm>
          <a:prstGeom prst="rect">
            <a:avLst/>
          </a:prstGeom>
          <a:solidFill>
            <a:srgbClr val="FFFDF8"/>
          </a:solidFill>
          <a:ln w="9525">
            <a:solidFill>
              <a:srgbClr val="D9D0C3"/>
            </a:solidFill>
            <a:prstDash val="solid"/>
          </a:ln>
        </p:spPr>
      </p:sp>
      <p:sp>
        <p:nvSpPr>
          <p:cNvPr id="6" name="">
            <a:extLst>
              <a:ext uri="{FF2B5EF4-FFF2-40B4-BE49-F238E27FC236}">
                <a16:creationId id="{60446237-47BF-4D8B-9453-05270001A7A6}"/>
              </a:ext>
            </a:extLst>
          </p:cNvPr>
          <p:cNvSpPr>
            <a:spLocks noGrp="1"/>
          </p:cNvSpPr>
          <p:nvPr/>
        </p:nvSpPr>
        <p:spPr>
          <a:xfrm>
            <a:off x="742950" y="2647950"/>
            <a:ext cx="2190750" cy="76200"/>
          </a:xfrm>
          <a:prstGeom prst="rect">
            <a:avLst/>
          </a:prstGeom>
          <a:solidFill>
            <a:srgbClr val="2563EB"/>
          </a:solidFill>
          <a:ln w="0">
            <a:solidFill>
              <a:srgbClr val="000000">
                <a:alpha val="0"/>
              </a:srgbClr>
            </a:solidFill>
            <a:prstDash val="solid"/>
          </a:ln>
        </p:spPr>
      </p:sp>
      <p:sp>
        <p:nvSpPr>
          <p:cNvPr id="7" name="">
            <a:extLst>
              <a:ext uri="{FF2B5EF4-FFF2-40B4-BE49-F238E27FC236}">
                <a16:creationId id="{96D93CCA-9CAF-47AB-8546-453544C3F5D3}"/>
              </a:ext>
            </a:extLst>
          </p:cNvPr>
          <p:cNvSpPr>
            <a:spLocks noGrp="1"/>
          </p:cNvSpPr>
          <p:nvPr/>
        </p:nvSpPr>
        <p:spPr>
          <a:xfrm>
            <a:off x="914400" y="2914650"/>
            <a:ext cx="419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650" b="1">
                <a:solidFill>
                  <a:srgbClr val="2563EB"/>
                </a:solidFill>
                <a:latin typeface="Georgia"/>
                <a:ea typeface="Georgia"/>
                <a:cs typeface="Georgia"/>
              </a:defRPr>
            </a:pPr>
            <a:r>
              <a:rPr sz="1650" b="1">
                <a:solidFill>
                  <a:srgbClr val="2563EB"/>
                </a:solidFill>
                <a:latin typeface="Georgia"/>
                <a:ea typeface="Georgia"/>
                <a:cs typeface="Georgia"/>
              </a:rPr>
              <a:t>01</a:t>
            </a:r>
          </a:p>
        </p:txBody>
      </p:sp>
      <p:sp>
        <p:nvSpPr>
          <p:cNvPr id="8" name="">
            <a:extLst>
              <a:ext uri="{FF2B5EF4-FFF2-40B4-BE49-F238E27FC236}">
                <a16:creationId id="{62AA7D7E-097B-4247-89FC-E27114F53D1E}"/>
              </a:ext>
            </a:extLst>
          </p:cNvPr>
          <p:cNvSpPr>
            <a:spLocks noGrp="1"/>
          </p:cNvSpPr>
          <p:nvPr/>
        </p:nvSpPr>
        <p:spPr>
          <a:xfrm>
            <a:off x="1409700" y="2943225"/>
            <a:ext cx="12192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71614"/>
                </a:solidFill>
                <a:latin typeface="Aptos"/>
                <a:ea typeface="Aptos"/>
                <a:cs typeface="Aptos"/>
              </a:defRPr>
            </a:pPr>
            <a:r>
              <a:rPr sz="1125" b="1">
                <a:solidFill>
                  <a:srgbClr val="171614"/>
                </a:solidFill>
                <a:latin typeface="Aptos"/>
                <a:ea typeface="Aptos"/>
                <a:cs typeface="Aptos"/>
              </a:rPr>
              <a:t>Moniteur</a:t>
            </a:r>
          </a:p>
        </p:txBody>
      </p:sp>
      <p:sp>
        <p:nvSpPr>
          <p:cNvPr id="9" name="">
            <a:extLst>
              <a:ext uri="{FF2B5EF4-FFF2-40B4-BE49-F238E27FC236}">
                <a16:creationId id="{E560AC5E-AF7D-47C5-BF3F-4FD28F67BF05}"/>
              </a:ext>
            </a:extLst>
          </p:cNvPr>
          <p:cNvSpPr>
            <a:spLocks noGrp="1"/>
          </p:cNvSpPr>
          <p:nvPr/>
        </p:nvSpPr>
        <p:spPr>
          <a:xfrm>
            <a:off x="933450" y="3390900"/>
            <a:ext cx="1752600" cy="647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Télémétrie des appareils,</a:t>
            </a:r>
          </a:p>
          <a:p>
            <a:pPr algn="l">
              <a:defRPr sz="825" b="0">
                <a:solidFill>
                  <a:srgbClr val="69635A"/>
                </a:solidFill>
                <a:latin typeface="Aptos"/>
                <a:ea typeface="Aptos"/>
                <a:cs typeface="Aptos"/>
              </a:defRPr>
            </a:pPr>
            <a:r>
              <a:rPr sz="825" b="0">
                <a:solidFill>
                  <a:srgbClr val="69635A"/>
                </a:solidFill>
                <a:latin typeface="Aptos"/>
                <a:ea typeface="Aptos"/>
                <a:cs typeface="Aptos"/>
              </a:rPr>
              <a:t>conformité, logiciels et</a:t>
            </a:r>
          </a:p>
          <a:p>
            <a:pPr algn="l">
              <a:defRPr sz="825" b="0">
                <a:solidFill>
                  <a:srgbClr val="69635A"/>
                </a:solidFill>
                <a:latin typeface="Aptos"/>
                <a:ea typeface="Aptos"/>
                <a:cs typeface="Aptos"/>
              </a:defRPr>
            </a:pPr>
            <a:r>
              <a:rPr sz="825" b="0">
                <a:solidFill>
                  <a:srgbClr val="69635A"/>
                </a:solidFill>
                <a:latin typeface="Aptos"/>
                <a:ea typeface="Aptos"/>
                <a:cs typeface="Aptos"/>
              </a:rPr>
              <a:t>la posture de sécurité est</a:t>
            </a:r>
          </a:p>
          <a:p>
            <a:pPr algn="l">
              <a:defRPr sz="825" b="0">
                <a:solidFill>
                  <a:srgbClr val="69635A"/>
                </a:solidFill>
                <a:latin typeface="Aptos"/>
                <a:ea typeface="Aptos"/>
                <a:cs typeface="Aptos"/>
              </a:defRPr>
            </a:pPr>
            <a:r>
              <a:rPr sz="825" b="0">
                <a:solidFill>
                  <a:srgbClr val="69635A"/>
                </a:solidFill>
                <a:latin typeface="Aptos"/>
                <a:ea typeface="Aptos"/>
                <a:cs typeface="Aptos"/>
              </a:rPr>
              <a:t>regardé.</a:t>
            </a:r>
          </a:p>
        </p:txBody>
      </p:sp>
      <p:sp>
        <p:nvSpPr>
          <p:cNvPr id="10" name="">
            <a:extLst>
              <a:ext uri="{FF2B5EF4-FFF2-40B4-BE49-F238E27FC236}">
                <a16:creationId id="{B28ED64C-FBC2-4FAE-8DC8-4CA0A982F6F9}"/>
              </a:ext>
            </a:extLst>
          </p:cNvPr>
          <p:cNvSpPr>
            <a:spLocks noGrp="1"/>
          </p:cNvSpPr>
          <p:nvPr/>
        </p:nvSpPr>
        <p:spPr>
          <a:xfrm>
            <a:off x="2952750" y="3467100"/>
            <a:ext cx="552450" cy="19050"/>
          </a:xfrm>
          <a:prstGeom prst="rect">
            <a:avLst/>
          </a:prstGeom>
          <a:solidFill>
            <a:srgbClr val="2563EB"/>
          </a:solidFill>
          <a:ln w="0">
            <a:solidFill>
              <a:srgbClr val="000000">
                <a:alpha val="0"/>
              </a:srgbClr>
            </a:solidFill>
            <a:prstDash val="solid"/>
          </a:ln>
        </p:spPr>
      </p:sp>
      <p:sp>
        <p:nvSpPr>
          <p:cNvPr id="11" name="">
            <a:extLst>
              <a:ext uri="{FF2B5EF4-FFF2-40B4-BE49-F238E27FC236}">
                <a16:creationId id="{F2F1E835-1DAF-4906-B73F-4E8902E1D432}"/>
              </a:ext>
            </a:extLst>
          </p:cNvPr>
          <p:cNvSpPr>
            <a:spLocks noGrp="1"/>
          </p:cNvSpPr>
          <p:nvPr/>
        </p:nvSpPr>
        <p:spPr>
          <a:xfrm>
            <a:off x="3390900" y="3409950"/>
            <a:ext cx="114300" cy="114300"/>
          </a:xfrm>
          <a:prstGeom prst="triangle">
            <a:avLst/>
          </a:prstGeom>
          <a:solidFill>
            <a:srgbClr val="2563EB"/>
          </a:solidFill>
          <a:ln w="0">
            <a:solidFill>
              <a:srgbClr val="000000">
                <a:alpha val="0"/>
              </a:srgbClr>
            </a:solidFill>
            <a:prstDash val="solid"/>
          </a:ln>
        </p:spPr>
      </p:sp>
      <p:sp>
        <p:nvSpPr>
          <p:cNvPr id="12" name="">
            <a:extLst>
              <a:ext uri="{FF2B5EF4-FFF2-40B4-BE49-F238E27FC236}">
                <a16:creationId id="{FA949602-5ADF-4F1F-A256-5C7D05CDE096}"/>
              </a:ext>
            </a:extLst>
          </p:cNvPr>
          <p:cNvSpPr>
            <a:spLocks noGrp="1"/>
          </p:cNvSpPr>
          <p:nvPr/>
        </p:nvSpPr>
        <p:spPr>
          <a:xfrm>
            <a:off x="3524250" y="2647950"/>
            <a:ext cx="2190750" cy="1695450"/>
          </a:xfrm>
          <a:prstGeom prst="rect">
            <a:avLst/>
          </a:prstGeom>
          <a:solidFill>
            <a:srgbClr val="FFFDF8"/>
          </a:solidFill>
          <a:ln w="9525">
            <a:solidFill>
              <a:srgbClr val="D9D0C3"/>
            </a:solidFill>
            <a:prstDash val="solid"/>
          </a:ln>
        </p:spPr>
      </p:sp>
      <p:sp>
        <p:nvSpPr>
          <p:cNvPr id="13" name="">
            <a:extLst>
              <a:ext uri="{FF2B5EF4-FFF2-40B4-BE49-F238E27FC236}">
                <a16:creationId id="{2E96CB7A-C725-4928-8F15-164589ADCC5E}"/>
              </a:ext>
            </a:extLst>
          </p:cNvPr>
          <p:cNvSpPr>
            <a:spLocks noGrp="1"/>
          </p:cNvSpPr>
          <p:nvPr/>
        </p:nvSpPr>
        <p:spPr>
          <a:xfrm>
            <a:off x="3524250" y="2647950"/>
            <a:ext cx="2190750" cy="76200"/>
          </a:xfrm>
          <a:prstGeom prst="rect">
            <a:avLst/>
          </a:prstGeom>
          <a:solidFill>
            <a:srgbClr val="F97316"/>
          </a:solidFill>
          <a:ln w="0">
            <a:solidFill>
              <a:srgbClr val="000000">
                <a:alpha val="0"/>
              </a:srgbClr>
            </a:solidFill>
            <a:prstDash val="solid"/>
          </a:ln>
        </p:spPr>
      </p:sp>
      <p:sp>
        <p:nvSpPr>
          <p:cNvPr id="14" name="">
            <a:extLst>
              <a:ext uri="{FF2B5EF4-FFF2-40B4-BE49-F238E27FC236}">
                <a16:creationId id="{9726D9EE-CEB8-410E-A935-85C3C531F3E7}"/>
              </a:ext>
            </a:extLst>
          </p:cNvPr>
          <p:cNvSpPr>
            <a:spLocks noGrp="1"/>
          </p:cNvSpPr>
          <p:nvPr/>
        </p:nvSpPr>
        <p:spPr>
          <a:xfrm>
            <a:off x="3695700" y="2914650"/>
            <a:ext cx="419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650" b="1">
                <a:solidFill>
                  <a:srgbClr val="F97316"/>
                </a:solidFill>
                <a:latin typeface="Georgia"/>
                <a:ea typeface="Georgia"/>
                <a:cs typeface="Georgia"/>
              </a:defRPr>
            </a:pPr>
            <a:r>
              <a:rPr sz="1650" b="1">
                <a:solidFill>
                  <a:srgbClr val="F97316"/>
                </a:solidFill>
                <a:latin typeface="Georgia"/>
                <a:ea typeface="Georgia"/>
                <a:cs typeface="Georgia"/>
              </a:rPr>
              <a:t>02</a:t>
            </a:r>
          </a:p>
        </p:txBody>
      </p:sp>
      <p:sp>
        <p:nvSpPr>
          <p:cNvPr id="15" name="">
            <a:extLst>
              <a:ext uri="{FF2B5EF4-FFF2-40B4-BE49-F238E27FC236}">
                <a16:creationId id="{F57F252F-B733-4661-B79D-0FC4B9C07D1E}"/>
              </a:ext>
            </a:extLst>
          </p:cNvPr>
          <p:cNvSpPr>
            <a:spLocks noGrp="1"/>
          </p:cNvSpPr>
          <p:nvPr/>
        </p:nvSpPr>
        <p:spPr>
          <a:xfrm>
            <a:off x="4191000" y="2943225"/>
            <a:ext cx="12192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71614"/>
                </a:solidFill>
                <a:latin typeface="Aptos"/>
                <a:ea typeface="Aptos"/>
                <a:cs typeface="Aptos"/>
              </a:defRPr>
            </a:pPr>
            <a:r>
              <a:rPr sz="1125" b="1">
                <a:solidFill>
                  <a:srgbClr val="171614"/>
                </a:solidFill>
                <a:latin typeface="Aptos"/>
                <a:ea typeface="Aptos"/>
                <a:cs typeface="Aptos"/>
              </a:rPr>
              <a:t>Détecter</a:t>
            </a:r>
          </a:p>
        </p:txBody>
      </p:sp>
      <p:sp>
        <p:nvSpPr>
          <p:cNvPr id="16" name="">
            <a:extLst>
              <a:ext uri="{FF2B5EF4-FFF2-40B4-BE49-F238E27FC236}">
                <a16:creationId id="{CDFC3417-F02F-424B-81EE-5222DB28954D}"/>
              </a:ext>
            </a:extLst>
          </p:cNvPr>
          <p:cNvSpPr>
            <a:spLocks noGrp="1"/>
          </p:cNvSpPr>
          <p:nvPr/>
        </p:nvSpPr>
        <p:spPr>
          <a:xfrm>
            <a:off x="3714750" y="3390900"/>
            <a:ext cx="1752600" cy="647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Anomalies, dérives, disparus</a:t>
            </a:r>
          </a:p>
          <a:p>
            <a:pPr algn="l">
              <a:defRPr sz="825" b="0">
                <a:solidFill>
                  <a:srgbClr val="69635A"/>
                </a:solidFill>
                <a:latin typeface="Aptos"/>
                <a:ea typeface="Aptos"/>
                <a:cs typeface="Aptos"/>
              </a:defRPr>
            </a:pPr>
            <a:r>
              <a:rPr sz="825" b="0">
                <a:solidFill>
                  <a:srgbClr val="69635A"/>
                </a:solidFill>
                <a:latin typeface="Aptos"/>
                <a:ea typeface="Aptos"/>
                <a:cs typeface="Aptos"/>
              </a:rPr>
              <a:t>correctifs et risques liés au cycle de vie</a:t>
            </a:r>
          </a:p>
          <a:p>
            <a:pPr algn="l">
              <a:defRPr sz="825" b="0">
                <a:solidFill>
                  <a:srgbClr val="69635A"/>
                </a:solidFill>
                <a:latin typeface="Aptos"/>
                <a:ea typeface="Aptos"/>
                <a:cs typeface="Aptos"/>
              </a:defRPr>
            </a:pPr>
            <a:r>
              <a:rPr sz="825" b="0">
                <a:solidFill>
                  <a:srgbClr val="69635A"/>
                </a:solidFill>
                <a:latin typeface="Aptos"/>
                <a:ea typeface="Aptos"/>
                <a:cs typeface="Aptos"/>
              </a:rPr>
              <a:t>font surface.</a:t>
            </a:r>
          </a:p>
        </p:txBody>
      </p:sp>
      <p:sp>
        <p:nvSpPr>
          <p:cNvPr id="17" name="">
            <a:extLst>
              <a:ext uri="{FF2B5EF4-FFF2-40B4-BE49-F238E27FC236}">
                <a16:creationId id="{2EC83FBF-1A53-4EFF-90FC-2069ACA4AAA0}"/>
              </a:ext>
            </a:extLst>
          </p:cNvPr>
          <p:cNvSpPr>
            <a:spLocks noGrp="1"/>
          </p:cNvSpPr>
          <p:nvPr/>
        </p:nvSpPr>
        <p:spPr>
          <a:xfrm>
            <a:off x="5734050" y="3467100"/>
            <a:ext cx="552450" cy="19050"/>
          </a:xfrm>
          <a:prstGeom prst="rect">
            <a:avLst/>
          </a:prstGeom>
          <a:solidFill>
            <a:srgbClr val="F97316"/>
          </a:solidFill>
          <a:ln w="0">
            <a:solidFill>
              <a:srgbClr val="000000">
                <a:alpha val="0"/>
              </a:srgbClr>
            </a:solidFill>
            <a:prstDash val="solid"/>
          </a:ln>
        </p:spPr>
      </p:sp>
      <p:sp>
        <p:nvSpPr>
          <p:cNvPr id="18" name="">
            <a:extLst>
              <a:ext uri="{FF2B5EF4-FFF2-40B4-BE49-F238E27FC236}">
                <a16:creationId id="{AE51FE84-5474-46DF-B5B4-13BE719C8E18}"/>
              </a:ext>
            </a:extLst>
          </p:cNvPr>
          <p:cNvSpPr>
            <a:spLocks noGrp="1"/>
          </p:cNvSpPr>
          <p:nvPr/>
        </p:nvSpPr>
        <p:spPr>
          <a:xfrm>
            <a:off x="6172200" y="3409950"/>
            <a:ext cx="114300" cy="114300"/>
          </a:xfrm>
          <a:prstGeom prst="triangle">
            <a:avLst/>
          </a:prstGeom>
          <a:solidFill>
            <a:srgbClr val="F97316"/>
          </a:solidFill>
          <a:ln w="0">
            <a:solidFill>
              <a:srgbClr val="000000">
                <a:alpha val="0"/>
              </a:srgbClr>
            </a:solidFill>
            <a:prstDash val="solid"/>
          </a:ln>
        </p:spPr>
      </p:sp>
      <p:sp>
        <p:nvSpPr>
          <p:cNvPr id="19" name="">
            <a:extLst>
              <a:ext uri="{FF2B5EF4-FFF2-40B4-BE49-F238E27FC236}">
                <a16:creationId id="{2CB2A171-D5AD-4E87-BF59-CB1E0218E78B}"/>
              </a:ext>
            </a:extLst>
          </p:cNvPr>
          <p:cNvSpPr>
            <a:spLocks noGrp="1"/>
          </p:cNvSpPr>
          <p:nvPr/>
        </p:nvSpPr>
        <p:spPr>
          <a:xfrm>
            <a:off x="6305550" y="2647950"/>
            <a:ext cx="2190750" cy="1695450"/>
          </a:xfrm>
          <a:prstGeom prst="rect">
            <a:avLst/>
          </a:prstGeom>
          <a:solidFill>
            <a:srgbClr val="FFFDF8"/>
          </a:solidFill>
          <a:ln w="9525">
            <a:solidFill>
              <a:srgbClr val="D9D0C3"/>
            </a:solidFill>
            <a:prstDash val="solid"/>
          </a:ln>
        </p:spPr>
      </p:sp>
      <p:sp>
        <p:nvSpPr>
          <p:cNvPr id="20" name="">
            <a:extLst>
              <a:ext uri="{FF2B5EF4-FFF2-40B4-BE49-F238E27FC236}">
                <a16:creationId id="{550EB5D1-2759-4076-A4AE-8D0F9AED3943}"/>
              </a:ext>
            </a:extLst>
          </p:cNvPr>
          <p:cNvSpPr>
            <a:spLocks noGrp="1"/>
          </p:cNvSpPr>
          <p:nvPr/>
        </p:nvSpPr>
        <p:spPr>
          <a:xfrm>
            <a:off x="6305550" y="2647950"/>
            <a:ext cx="2190750" cy="76200"/>
          </a:xfrm>
          <a:prstGeom prst="rect">
            <a:avLst/>
          </a:prstGeom>
          <a:solidFill>
            <a:srgbClr val="0F766E"/>
          </a:solidFill>
          <a:ln w="0">
            <a:solidFill>
              <a:srgbClr val="000000">
                <a:alpha val="0"/>
              </a:srgbClr>
            </a:solidFill>
            <a:prstDash val="solid"/>
          </a:ln>
        </p:spPr>
      </p:sp>
      <p:sp>
        <p:nvSpPr>
          <p:cNvPr id="21" name="">
            <a:extLst>
              <a:ext uri="{FF2B5EF4-FFF2-40B4-BE49-F238E27FC236}">
                <a16:creationId id="{7ABB2E14-13B4-483E-9661-D2E00EE560C3}"/>
              </a:ext>
            </a:extLst>
          </p:cNvPr>
          <p:cNvSpPr>
            <a:spLocks noGrp="1"/>
          </p:cNvSpPr>
          <p:nvPr/>
        </p:nvSpPr>
        <p:spPr>
          <a:xfrm>
            <a:off x="6477000" y="2914650"/>
            <a:ext cx="419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650" b="1">
                <a:solidFill>
                  <a:srgbClr val="0F766E"/>
                </a:solidFill>
                <a:latin typeface="Georgia"/>
                <a:ea typeface="Georgia"/>
                <a:cs typeface="Georgia"/>
              </a:defRPr>
            </a:pPr>
            <a:r>
              <a:rPr sz="1650" b="1">
                <a:solidFill>
                  <a:srgbClr val="0F766E"/>
                </a:solidFill>
                <a:latin typeface="Georgia"/>
                <a:ea typeface="Georgia"/>
                <a:cs typeface="Georgia"/>
              </a:rPr>
              <a:t>03</a:t>
            </a:r>
          </a:p>
        </p:txBody>
      </p:sp>
      <p:sp>
        <p:nvSpPr>
          <p:cNvPr id="22" name="">
            <a:extLst>
              <a:ext uri="{FF2B5EF4-FFF2-40B4-BE49-F238E27FC236}">
                <a16:creationId id="{4E6B1F85-69E3-40C5-9A1E-25AE75AC4A7D}"/>
              </a:ext>
            </a:extLst>
          </p:cNvPr>
          <p:cNvSpPr>
            <a:spLocks noGrp="1"/>
          </p:cNvSpPr>
          <p:nvPr/>
        </p:nvSpPr>
        <p:spPr>
          <a:xfrm>
            <a:off x="6972300" y="2943225"/>
            <a:ext cx="12192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71614"/>
                </a:solidFill>
                <a:latin typeface="Aptos"/>
                <a:ea typeface="Aptos"/>
                <a:cs typeface="Aptos"/>
              </a:defRPr>
            </a:pPr>
            <a:r>
              <a:rPr sz="1125" b="1">
                <a:solidFill>
                  <a:srgbClr val="171614"/>
                </a:solidFill>
                <a:latin typeface="Aptos"/>
                <a:ea typeface="Aptos"/>
                <a:cs typeface="Aptos"/>
              </a:rPr>
              <a:t>Corriger</a:t>
            </a:r>
          </a:p>
        </p:txBody>
      </p:sp>
      <p:sp>
        <p:nvSpPr>
          <p:cNvPr id="23" name="">
            <a:extLst>
              <a:ext uri="{FF2B5EF4-FFF2-40B4-BE49-F238E27FC236}">
                <a16:creationId id="{0F0DB8B0-4461-4E67-8416-681429426F47}"/>
              </a:ext>
            </a:extLst>
          </p:cNvPr>
          <p:cNvSpPr>
            <a:spLocks noGrp="1"/>
          </p:cNvSpPr>
          <p:nvPr/>
        </p:nvSpPr>
        <p:spPr>
          <a:xfrm>
            <a:off x="6496050" y="3390900"/>
            <a:ext cx="1752600" cy="647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Correctifs approuvés, mises à jour,</a:t>
            </a:r>
          </a:p>
          <a:p>
            <a:pPr algn="l">
              <a:defRPr sz="825" b="0">
                <a:solidFill>
                  <a:srgbClr val="69635A"/>
                </a:solidFill>
                <a:latin typeface="Aptos"/>
                <a:ea typeface="Aptos"/>
                <a:cs typeface="Aptos"/>
              </a:defRPr>
            </a:pPr>
            <a:r>
              <a:rPr sz="825" b="0">
                <a:solidFill>
                  <a:srgbClr val="69635A"/>
                </a:solidFill>
                <a:latin typeface="Aptos"/>
                <a:ea typeface="Aptos"/>
                <a:cs typeface="Aptos"/>
              </a:rPr>
              <a:t>scripts et messages utilisateur</a:t>
            </a:r>
          </a:p>
          <a:p>
            <a:pPr algn="l">
              <a:defRPr sz="825" b="0">
                <a:solidFill>
                  <a:srgbClr val="69635A"/>
                </a:solidFill>
                <a:latin typeface="Aptos"/>
                <a:ea typeface="Aptos"/>
                <a:cs typeface="Aptos"/>
              </a:defRPr>
            </a:pPr>
            <a:r>
              <a:rPr sz="825" b="0">
                <a:solidFill>
                  <a:srgbClr val="69635A"/>
                </a:solidFill>
                <a:latin typeface="Aptos"/>
                <a:ea typeface="Aptos"/>
                <a:cs typeface="Aptos"/>
              </a:rPr>
              <a:t>courez en toute sécurité.</a:t>
            </a:r>
          </a:p>
        </p:txBody>
      </p:sp>
      <p:sp>
        <p:nvSpPr>
          <p:cNvPr id="24" name="">
            <a:extLst>
              <a:ext uri="{FF2B5EF4-FFF2-40B4-BE49-F238E27FC236}">
                <a16:creationId id="{E9D0D8B3-9934-405B-9CA6-003A5DE862FE}"/>
              </a:ext>
            </a:extLst>
          </p:cNvPr>
          <p:cNvSpPr>
            <a:spLocks noGrp="1"/>
          </p:cNvSpPr>
          <p:nvPr/>
        </p:nvSpPr>
        <p:spPr>
          <a:xfrm>
            <a:off x="8515350" y="3467100"/>
            <a:ext cx="552450" cy="19050"/>
          </a:xfrm>
          <a:prstGeom prst="rect">
            <a:avLst/>
          </a:prstGeom>
          <a:solidFill>
            <a:srgbClr val="0F766E"/>
          </a:solidFill>
          <a:ln w="0">
            <a:solidFill>
              <a:srgbClr val="000000">
                <a:alpha val="0"/>
              </a:srgbClr>
            </a:solidFill>
            <a:prstDash val="solid"/>
          </a:ln>
        </p:spPr>
      </p:sp>
      <p:sp>
        <p:nvSpPr>
          <p:cNvPr id="25" name="">
            <a:extLst>
              <a:ext uri="{FF2B5EF4-FFF2-40B4-BE49-F238E27FC236}">
                <a16:creationId id="{095BED9D-6FD3-49BE-A804-9DAE1067DC49}"/>
              </a:ext>
            </a:extLst>
          </p:cNvPr>
          <p:cNvSpPr>
            <a:spLocks noGrp="1"/>
          </p:cNvSpPr>
          <p:nvPr/>
        </p:nvSpPr>
        <p:spPr>
          <a:xfrm>
            <a:off x="8953500" y="3409950"/>
            <a:ext cx="114300" cy="114300"/>
          </a:xfrm>
          <a:prstGeom prst="triangle">
            <a:avLst/>
          </a:prstGeom>
          <a:solidFill>
            <a:srgbClr val="0F766E"/>
          </a:solidFill>
          <a:ln w="0">
            <a:solidFill>
              <a:srgbClr val="000000">
                <a:alpha val="0"/>
              </a:srgbClr>
            </a:solidFill>
            <a:prstDash val="solid"/>
          </a:ln>
        </p:spPr>
      </p:sp>
      <p:sp>
        <p:nvSpPr>
          <p:cNvPr id="26" name="">
            <a:extLst>
              <a:ext uri="{FF2B5EF4-FFF2-40B4-BE49-F238E27FC236}">
                <a16:creationId id="{C5D6EF24-FEC8-4EEA-ACDC-98F4ED3752DB}"/>
              </a:ext>
            </a:extLst>
          </p:cNvPr>
          <p:cNvSpPr>
            <a:spLocks noGrp="1"/>
          </p:cNvSpPr>
          <p:nvPr/>
        </p:nvSpPr>
        <p:spPr>
          <a:xfrm>
            <a:off x="9086850" y="2647950"/>
            <a:ext cx="2190750" cy="1695450"/>
          </a:xfrm>
          <a:prstGeom prst="rect">
            <a:avLst/>
          </a:prstGeom>
          <a:solidFill>
            <a:srgbClr val="FFFDF8"/>
          </a:solidFill>
          <a:ln w="9525">
            <a:solidFill>
              <a:srgbClr val="D9D0C3"/>
            </a:solidFill>
            <a:prstDash val="solid"/>
          </a:ln>
        </p:spPr>
      </p:sp>
      <p:sp>
        <p:nvSpPr>
          <p:cNvPr id="27" name="">
            <a:extLst>
              <a:ext uri="{FF2B5EF4-FFF2-40B4-BE49-F238E27FC236}">
                <a16:creationId id="{1EEBFE3B-B7C9-4051-B6A1-151B4C4B1EB9}"/>
              </a:ext>
            </a:extLst>
          </p:cNvPr>
          <p:cNvSpPr>
            <a:spLocks noGrp="1"/>
          </p:cNvSpPr>
          <p:nvPr/>
        </p:nvSpPr>
        <p:spPr>
          <a:xfrm>
            <a:off x="9086850" y="2647950"/>
            <a:ext cx="2190750" cy="76200"/>
          </a:xfrm>
          <a:prstGeom prst="rect">
            <a:avLst/>
          </a:prstGeom>
          <a:solidFill>
            <a:srgbClr val="7C3AED"/>
          </a:solidFill>
          <a:ln w="0">
            <a:solidFill>
              <a:srgbClr val="000000">
                <a:alpha val="0"/>
              </a:srgbClr>
            </a:solidFill>
            <a:prstDash val="solid"/>
          </a:ln>
        </p:spPr>
      </p:sp>
      <p:sp>
        <p:nvSpPr>
          <p:cNvPr id="28" name="">
            <a:extLst>
              <a:ext uri="{FF2B5EF4-FFF2-40B4-BE49-F238E27FC236}">
                <a16:creationId id="{33447EEE-9DB7-44C8-9648-9DACC7DF6D89}"/>
              </a:ext>
            </a:extLst>
          </p:cNvPr>
          <p:cNvSpPr>
            <a:spLocks noGrp="1"/>
          </p:cNvSpPr>
          <p:nvPr/>
        </p:nvSpPr>
        <p:spPr>
          <a:xfrm>
            <a:off x="9258300" y="2914650"/>
            <a:ext cx="4191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650" b="1">
                <a:solidFill>
                  <a:srgbClr val="7C3AED"/>
                </a:solidFill>
                <a:latin typeface="Georgia"/>
                <a:ea typeface="Georgia"/>
                <a:cs typeface="Georgia"/>
              </a:defRPr>
            </a:pPr>
            <a:r>
              <a:rPr sz="1650" b="1">
                <a:solidFill>
                  <a:srgbClr val="7C3AED"/>
                </a:solidFill>
                <a:latin typeface="Georgia"/>
                <a:ea typeface="Georgia"/>
                <a:cs typeface="Georgia"/>
              </a:rPr>
              <a:t>04</a:t>
            </a:r>
          </a:p>
        </p:txBody>
      </p:sp>
      <p:sp>
        <p:nvSpPr>
          <p:cNvPr id="29" name="">
            <a:extLst>
              <a:ext uri="{FF2B5EF4-FFF2-40B4-BE49-F238E27FC236}">
                <a16:creationId id="{266C926A-14B5-4337-A4B0-4E0052BD275D}"/>
              </a:ext>
            </a:extLst>
          </p:cNvPr>
          <p:cNvSpPr>
            <a:spLocks noGrp="1"/>
          </p:cNvSpPr>
          <p:nvPr/>
        </p:nvSpPr>
        <p:spPr>
          <a:xfrm>
            <a:off x="9753600" y="2943225"/>
            <a:ext cx="12192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125" b="1">
                <a:solidFill>
                  <a:srgbClr val="171614"/>
                </a:solidFill>
                <a:latin typeface="Aptos"/>
                <a:ea typeface="Aptos"/>
                <a:cs typeface="Aptos"/>
              </a:defRPr>
            </a:pPr>
            <a:r>
              <a:rPr sz="1125" b="1">
                <a:solidFill>
                  <a:srgbClr val="171614"/>
                </a:solidFill>
                <a:latin typeface="Aptos"/>
                <a:ea typeface="Aptos"/>
                <a:cs typeface="Aptos"/>
              </a:rPr>
              <a:t>Confirmer</a:t>
            </a:r>
          </a:p>
        </p:txBody>
      </p:sp>
      <p:sp>
        <p:nvSpPr>
          <p:cNvPr id="30" name="">
            <a:extLst>
              <a:ext uri="{FF2B5EF4-FFF2-40B4-BE49-F238E27FC236}">
                <a16:creationId id="{0426651B-71C1-4CCC-9A7F-CA42D7B89536}"/>
              </a:ext>
            </a:extLst>
          </p:cNvPr>
          <p:cNvSpPr>
            <a:spLocks noGrp="1"/>
          </p:cNvSpPr>
          <p:nvPr/>
        </p:nvSpPr>
        <p:spPr>
          <a:xfrm>
            <a:off x="9277350" y="3390900"/>
            <a:ext cx="1752600" cy="6477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Les agents vérifient l'état de l'appareil</a:t>
            </a:r>
          </a:p>
          <a:p>
            <a:pPr algn="l">
              <a:defRPr sz="825" b="0">
                <a:solidFill>
                  <a:srgbClr val="69635A"/>
                </a:solidFill>
                <a:latin typeface="Aptos"/>
                <a:ea typeface="Aptos"/>
                <a:cs typeface="Aptos"/>
              </a:defRPr>
            </a:pPr>
            <a:r>
              <a:rPr sz="825" b="0">
                <a:solidFill>
                  <a:srgbClr val="69635A"/>
                </a:solidFill>
                <a:latin typeface="Aptos"/>
                <a:ea typeface="Aptos"/>
                <a:cs typeface="Aptos"/>
              </a:rPr>
              <a:t>et enregistrer les preuves.</a:t>
            </a:r>
          </a:p>
        </p:txBody>
      </p:sp>
      <p:sp>
        <p:nvSpPr>
          <p:cNvPr id="31" name="">
            <a:extLst>
              <a:ext uri="{FF2B5EF4-FFF2-40B4-BE49-F238E27FC236}">
                <a16:creationId id="{74E7164B-95DD-459E-BDC3-1F26474A4EC1}"/>
              </a:ext>
            </a:extLst>
          </p:cNvPr>
          <p:cNvSpPr>
            <a:spLocks noGrp="1"/>
          </p:cNvSpPr>
          <p:nvPr/>
        </p:nvSpPr>
        <p:spPr>
          <a:xfrm>
            <a:off x="1676400" y="4991100"/>
            <a:ext cx="8858250" cy="4000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500" b="1">
                <a:solidFill>
                  <a:srgbClr val="171614"/>
                </a:solidFill>
                <a:latin typeface="Georgia"/>
                <a:ea typeface="Georgia"/>
                <a:cs typeface="Georgia"/>
              </a:defRPr>
            </a:pPr>
            <a:r>
              <a:rPr sz="1500" b="1">
                <a:solidFill>
                  <a:srgbClr val="171614"/>
                </a:solidFill>
                <a:latin typeface="Georgia"/>
                <a:ea typeface="Georgia"/>
                <a:cs typeface="Georgia"/>
              </a:rPr>
              <a:t>Le résultat est un paquet d'actions informatiques vérifié avec le propriétaire, les preuves et l'étape suivante.</a:t>
            </a:r>
          </a:p>
        </p:txBody>
      </p:sp>
      <p:sp>
        <p:nvSpPr>
          <p:cNvPr id="32" name="">
            <a:extLst>
              <a:ext uri="{FF2B5EF4-FFF2-40B4-BE49-F238E27FC236}">
                <a16:creationId id="{636024EB-CD6D-4668-9F53-45B69F96C509}"/>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33" name="">
            <a:extLst>
              <a:ext uri="{FF2B5EF4-FFF2-40B4-BE49-F238E27FC236}">
                <a16:creationId id="{140EBCE6-57C8-4546-9763-EB0A1DCD41A7}"/>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Automatisation informatique | ActiveMotion.ai</a:t>
            </a:r>
          </a:p>
        </p:txBody>
      </p:sp>
      <p:sp>
        <p:nvSpPr>
          <p:cNvPr id="34" name="">
            <a:extLst>
              <a:ext uri="{FF2B5EF4-FFF2-40B4-BE49-F238E27FC236}">
                <a16:creationId id="{011D5D84-66BD-49D2-A836-FDC6ACAC8DFE}"/>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02</a:t>
            </a:r>
          </a:p>
        </p:txBody>
      </p:sp>
    </p:spTree>
    <p:extLst>
      <p:ext uri="{BB962C8B-B14F-4D97-AF65-F5344CB8AC3E}">
        <p14:creationId val="2094409642"/>
      </p:ext>
    </p:extLst>
  </p:cSld>
</p:sld>
</file>

<file path=ppt/slides/slide3.xml><?xml version="1.0" encoding="utf-8"?>
<p:sld xmlns:a="http://schemas.openxmlformats.org/drawingml/2006/main" xmlns:a16="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a16:creationId id="{E2F94B57-0620-4F36-A841-F61F80DFA6EC}"/>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a16:creationId id="{1A317B15-976E-4D01-B27C-701A8E4C20E6}"/>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a16:creationId id="{C1D3D792-08CF-4D4B-A9E3-46B4A79D5DE9}"/>
              </a:ext>
            </a:extLst>
          </p:cNvPr>
          <p:cNvSpPr>
            <a:spLocks noGrp="1"/>
          </p:cNvSpPr>
          <p:nvPr/>
        </p:nvSpPr>
        <p:spPr>
          <a:xfrm>
            <a:off x="819150" y="476250"/>
            <a:ext cx="5905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CARTE DES PREUVES</a:t>
            </a:r>
          </a:p>
        </p:txBody>
      </p:sp>
      <p:sp>
        <p:nvSpPr>
          <p:cNvPr id="4" name="">
            <a:extLst>
              <a:ext uri="{FF2B5EF4-FFF2-40B4-BE49-F238E27FC236}">
                <a16:creationId id="{3DA5DB5F-863E-4067-8EAD-20C1500BAAA3}"/>
              </a:ext>
            </a:extLst>
          </p:cNvPr>
          <p:cNvSpPr>
            <a:spLocks noGrp="1"/>
          </p:cNvSpPr>
          <p:nvPr/>
        </p:nvSpPr>
        <p:spPr>
          <a:xfrm>
            <a:off x="590550" y="857250"/>
            <a:ext cx="8096250" cy="952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700" b="1">
                <a:solidFill>
                  <a:srgbClr val="171614"/>
                </a:solidFill>
                <a:latin typeface="Georgia"/>
                <a:ea typeface="Georgia"/>
                <a:cs typeface="Georgia"/>
              </a:defRPr>
            </a:pPr>
            <a:r>
              <a:rPr sz="2700" b="1">
                <a:solidFill>
                  <a:srgbClr val="171614"/>
                </a:solidFill>
                <a:latin typeface="Georgia"/>
                <a:ea typeface="Georgia"/>
                <a:cs typeface="Georgia"/>
              </a:rPr>
              <a:t>Les agents surveillent les preuves techniques derrière chaque décision informatique.</a:t>
            </a:r>
          </a:p>
        </p:txBody>
      </p:sp>
      <p:sp>
        <p:nvSpPr>
          <p:cNvPr id="5" name="">
            <a:extLst>
              <a:ext uri="{FF2B5EF4-FFF2-40B4-BE49-F238E27FC236}">
                <a16:creationId id="{36D4A062-5035-491F-A4F6-3ABA6D1D70C4}"/>
              </a:ext>
            </a:extLst>
          </p:cNvPr>
          <p:cNvSpPr>
            <a:spLocks noGrp="1"/>
          </p:cNvSpPr>
          <p:nvPr/>
        </p:nvSpPr>
        <p:spPr>
          <a:xfrm>
            <a:off x="876300" y="2133600"/>
            <a:ext cx="15240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Signal</a:t>
            </a:r>
          </a:p>
        </p:txBody>
      </p:sp>
      <p:sp>
        <p:nvSpPr>
          <p:cNvPr id="6" name="">
            <a:extLst>
              <a:ext uri="{FF2B5EF4-FFF2-40B4-BE49-F238E27FC236}">
                <a16:creationId id="{84EC40CB-DF9B-4D99-BDAF-41E2DD57BF7E}"/>
              </a:ext>
            </a:extLst>
          </p:cNvPr>
          <p:cNvSpPr>
            <a:spLocks noGrp="1"/>
          </p:cNvSpPr>
          <p:nvPr/>
        </p:nvSpPr>
        <p:spPr>
          <a:xfrm>
            <a:off x="3257550" y="2133600"/>
            <a:ext cx="29527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Preuves surveillées</a:t>
            </a:r>
          </a:p>
        </p:txBody>
      </p:sp>
      <p:sp>
        <p:nvSpPr>
          <p:cNvPr id="7" name="">
            <a:extLst>
              <a:ext uri="{FF2B5EF4-FFF2-40B4-BE49-F238E27FC236}">
                <a16:creationId id="{15BEE334-39A4-4D70-83D9-AA6807519F5C}"/>
              </a:ext>
            </a:extLst>
          </p:cNvPr>
          <p:cNvSpPr>
            <a:spLocks noGrp="1"/>
          </p:cNvSpPr>
          <p:nvPr/>
        </p:nvSpPr>
        <p:spPr>
          <a:xfrm>
            <a:off x="7639050" y="2133600"/>
            <a:ext cx="26670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9A9184"/>
                </a:solidFill>
                <a:latin typeface="Aptos"/>
                <a:ea typeface="Aptos"/>
                <a:cs typeface="Aptos"/>
              </a:defRPr>
            </a:pPr>
            <a:r>
              <a:rPr sz="675" b="1">
                <a:solidFill>
                  <a:srgbClr val="9A9184"/>
                </a:solidFill>
                <a:latin typeface="Aptos"/>
                <a:ea typeface="Aptos"/>
                <a:cs typeface="Aptos"/>
              </a:rPr>
              <a:t>Question décisionnelle</a:t>
            </a:r>
          </a:p>
        </p:txBody>
      </p:sp>
      <p:sp>
        <p:nvSpPr>
          <p:cNvPr id="8" name="">
            <a:extLst>
              <a:ext uri="{FF2B5EF4-FFF2-40B4-BE49-F238E27FC236}">
                <a16:creationId id="{201B9667-6690-487E-9FA1-AE398B206B4F}"/>
              </a:ext>
            </a:extLst>
          </p:cNvPr>
          <p:cNvSpPr>
            <a:spLocks noGrp="1"/>
          </p:cNvSpPr>
          <p:nvPr/>
        </p:nvSpPr>
        <p:spPr>
          <a:xfrm>
            <a:off x="819150" y="2324100"/>
            <a:ext cx="10344150" cy="9525"/>
          </a:xfrm>
          <a:prstGeom prst="rect">
            <a:avLst/>
          </a:prstGeom>
          <a:solidFill>
            <a:srgbClr val="D9D0C3"/>
          </a:solidFill>
          <a:ln w="0">
            <a:solidFill>
              <a:srgbClr val="000000">
                <a:alpha val="0"/>
              </a:srgbClr>
            </a:solidFill>
            <a:prstDash val="solid"/>
          </a:ln>
        </p:spPr>
      </p:sp>
      <p:sp>
        <p:nvSpPr>
          <p:cNvPr id="9" name="">
            <a:extLst>
              <a:ext uri="{FF2B5EF4-FFF2-40B4-BE49-F238E27FC236}">
                <a16:creationId id="{ED793AAD-F7DE-4287-A7C2-7AE4715C1775}"/>
              </a:ext>
            </a:extLst>
          </p:cNvPr>
          <p:cNvSpPr>
            <a:spLocks noGrp="1"/>
          </p:cNvSpPr>
          <p:nvPr/>
        </p:nvSpPr>
        <p:spPr>
          <a:xfrm>
            <a:off x="876300" y="2476500"/>
            <a:ext cx="1714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Appareil</a:t>
            </a:r>
          </a:p>
        </p:txBody>
      </p:sp>
      <p:sp>
        <p:nvSpPr>
          <p:cNvPr id="10" name="">
            <a:extLst>
              <a:ext uri="{FF2B5EF4-FFF2-40B4-BE49-F238E27FC236}">
                <a16:creationId id="{3CF9B6E5-4DC9-4313-A41B-F0D0CED4FFB3}"/>
              </a:ext>
            </a:extLst>
          </p:cNvPr>
          <p:cNvSpPr>
            <a:spLocks noGrp="1"/>
          </p:cNvSpPr>
          <p:nvPr/>
        </p:nvSpPr>
        <p:spPr>
          <a:xfrm>
            <a:off x="3257550" y="2476500"/>
            <a:ext cx="34290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état de santé, système d'exploitation, modèle, propriétaire, emplacement</a:t>
            </a:r>
          </a:p>
        </p:txBody>
      </p:sp>
      <p:sp>
        <p:nvSpPr>
          <p:cNvPr id="11" name="">
            <a:extLst>
              <a:ext uri="{FF2B5EF4-FFF2-40B4-BE49-F238E27FC236}">
                <a16:creationId id="{5069D04E-30B5-4962-A389-9730885A0BA6}"/>
              </a:ext>
            </a:extLst>
          </p:cNvPr>
          <p:cNvSpPr>
            <a:spLocks noGrp="1"/>
          </p:cNvSpPr>
          <p:nvPr/>
        </p:nvSpPr>
        <p:spPr>
          <a:xfrm>
            <a:off x="7620000" y="2419350"/>
            <a:ext cx="2857500" cy="323850"/>
          </a:xfrm>
          <a:prstGeom prst="rect">
            <a:avLst/>
          </a:prstGeom>
          <a:solidFill>
            <a:srgbClr val="FFFDF8"/>
          </a:solidFill>
          <a:ln w="9525">
            <a:solidFill>
              <a:srgbClr val="D9D0C3"/>
            </a:solidFill>
            <a:prstDash val="solid"/>
          </a:ln>
        </p:spPr>
      </p:sp>
      <p:sp>
        <p:nvSpPr>
          <p:cNvPr id="12" name="">
            <a:extLst>
              <a:ext uri="{FF2B5EF4-FFF2-40B4-BE49-F238E27FC236}">
                <a16:creationId id="{D27ED32D-12DC-4BB0-90CA-C1AEBA332D1F}"/>
              </a:ext>
            </a:extLst>
          </p:cNvPr>
          <p:cNvSpPr>
            <a:spLocks noGrp="1"/>
          </p:cNvSpPr>
          <p:nvPr/>
        </p:nvSpPr>
        <p:spPr>
          <a:xfrm>
            <a:off x="7810500" y="2514600"/>
            <a:ext cx="2476500" cy="142875"/>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0F766E"/>
                </a:solidFill>
                <a:latin typeface="Aptos"/>
                <a:ea typeface="Aptos"/>
                <a:cs typeface="Aptos"/>
              </a:defRPr>
            </a:pPr>
            <a:r>
              <a:rPr sz="750" b="1">
                <a:solidFill>
                  <a:srgbClr val="0F766E"/>
                </a:solidFill>
                <a:latin typeface="Aptos"/>
                <a:ea typeface="Aptos"/>
                <a:cs typeface="Aptos"/>
              </a:rPr>
              <a:t>Est-ce sain ?</a:t>
            </a:r>
          </a:p>
        </p:txBody>
      </p:sp>
      <p:sp>
        <p:nvSpPr>
          <p:cNvPr id="13" name="">
            <a:extLst>
              <a:ext uri="{FF2B5EF4-FFF2-40B4-BE49-F238E27FC236}">
                <a16:creationId id="{6433EC26-BB64-4F82-8892-D3759B17849F}"/>
              </a:ext>
            </a:extLst>
          </p:cNvPr>
          <p:cNvSpPr>
            <a:spLocks noGrp="1"/>
          </p:cNvSpPr>
          <p:nvPr/>
        </p:nvSpPr>
        <p:spPr>
          <a:xfrm>
            <a:off x="819150" y="2952750"/>
            <a:ext cx="10344150" cy="9525"/>
          </a:xfrm>
          <a:prstGeom prst="rect">
            <a:avLst/>
          </a:prstGeom>
          <a:solidFill>
            <a:srgbClr val="D9D0C3"/>
          </a:solidFill>
          <a:ln w="0">
            <a:solidFill>
              <a:srgbClr val="000000">
                <a:alpha val="0"/>
              </a:srgbClr>
            </a:solidFill>
            <a:prstDash val="solid"/>
          </a:ln>
        </p:spPr>
      </p:sp>
      <p:sp>
        <p:nvSpPr>
          <p:cNvPr id="14" name="">
            <a:extLst>
              <a:ext uri="{FF2B5EF4-FFF2-40B4-BE49-F238E27FC236}">
                <a16:creationId id="{7B901BD2-CE36-4323-9134-00F3A6EF1BB3}"/>
              </a:ext>
            </a:extLst>
          </p:cNvPr>
          <p:cNvSpPr>
            <a:spLocks noGrp="1"/>
          </p:cNvSpPr>
          <p:nvPr/>
        </p:nvSpPr>
        <p:spPr>
          <a:xfrm>
            <a:off x="876300" y="3105150"/>
            <a:ext cx="1714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Sécurité</a:t>
            </a:r>
          </a:p>
        </p:txBody>
      </p:sp>
      <p:sp>
        <p:nvSpPr>
          <p:cNvPr id="15" name="">
            <a:extLst>
              <a:ext uri="{FF2B5EF4-FFF2-40B4-BE49-F238E27FC236}">
                <a16:creationId id="{4AF315C2-3A77-456A-AB53-0F3A9D5CD35C}"/>
              </a:ext>
            </a:extLst>
          </p:cNvPr>
          <p:cNvSpPr>
            <a:spLocks noGrp="1"/>
          </p:cNvSpPr>
          <p:nvPr/>
        </p:nvSpPr>
        <p:spPr>
          <a:xfrm>
            <a:off x="3257550" y="3105150"/>
            <a:ext cx="34290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correctif, chiffrement, EDR, conformité</a:t>
            </a:r>
          </a:p>
        </p:txBody>
      </p:sp>
      <p:sp>
        <p:nvSpPr>
          <p:cNvPr id="16" name="">
            <a:extLst>
              <a:ext uri="{FF2B5EF4-FFF2-40B4-BE49-F238E27FC236}">
                <a16:creationId id="{966B0B99-269D-4116-B586-3513C5C3C270}"/>
              </a:ext>
            </a:extLst>
          </p:cNvPr>
          <p:cNvSpPr>
            <a:spLocks noGrp="1"/>
          </p:cNvSpPr>
          <p:nvPr/>
        </p:nvSpPr>
        <p:spPr>
          <a:xfrm>
            <a:off x="7620000" y="3048000"/>
            <a:ext cx="2857500" cy="323850"/>
          </a:xfrm>
          <a:prstGeom prst="rect">
            <a:avLst/>
          </a:prstGeom>
          <a:solidFill>
            <a:srgbClr val="000000">
              <a:alpha val="0"/>
            </a:srgbClr>
          </a:solidFill>
          <a:ln w="9525">
            <a:solidFill>
              <a:srgbClr val="D9D0C3"/>
            </a:solidFill>
            <a:prstDash val="solid"/>
          </a:ln>
        </p:spPr>
      </p:sp>
      <p:sp>
        <p:nvSpPr>
          <p:cNvPr id="17" name="">
            <a:extLst>
              <a:ext uri="{FF2B5EF4-FFF2-40B4-BE49-F238E27FC236}">
                <a16:creationId id="{4A3599A8-350A-4392-A725-241F44EE0304}"/>
              </a:ext>
            </a:extLst>
          </p:cNvPr>
          <p:cNvSpPr>
            <a:spLocks noGrp="1"/>
          </p:cNvSpPr>
          <p:nvPr/>
        </p:nvSpPr>
        <p:spPr>
          <a:xfrm>
            <a:off x="7810500" y="3143250"/>
            <a:ext cx="2476500" cy="142875"/>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0F766E"/>
                </a:solidFill>
                <a:latin typeface="Aptos"/>
                <a:ea typeface="Aptos"/>
                <a:cs typeface="Aptos"/>
              </a:defRPr>
            </a:pPr>
            <a:r>
              <a:rPr sz="750" b="1">
                <a:solidFill>
                  <a:srgbClr val="0F766E"/>
                </a:solidFill>
                <a:latin typeface="Aptos"/>
                <a:ea typeface="Aptos"/>
                <a:cs typeface="Aptos"/>
              </a:rPr>
              <a:t>Est-il protégé ?</a:t>
            </a:r>
          </a:p>
        </p:txBody>
      </p:sp>
      <p:sp>
        <p:nvSpPr>
          <p:cNvPr id="18" name="">
            <a:extLst>
              <a:ext uri="{FF2B5EF4-FFF2-40B4-BE49-F238E27FC236}">
                <a16:creationId id="{2C27C6D1-06B7-43B5-8DB2-95D2887D7B04}"/>
              </a:ext>
            </a:extLst>
          </p:cNvPr>
          <p:cNvSpPr>
            <a:spLocks noGrp="1"/>
          </p:cNvSpPr>
          <p:nvPr/>
        </p:nvSpPr>
        <p:spPr>
          <a:xfrm>
            <a:off x="819150" y="3581400"/>
            <a:ext cx="10344150" cy="9525"/>
          </a:xfrm>
          <a:prstGeom prst="rect">
            <a:avLst/>
          </a:prstGeom>
          <a:solidFill>
            <a:srgbClr val="D9D0C3"/>
          </a:solidFill>
          <a:ln w="0">
            <a:solidFill>
              <a:srgbClr val="000000">
                <a:alpha val="0"/>
              </a:srgbClr>
            </a:solidFill>
            <a:prstDash val="solid"/>
          </a:ln>
        </p:spPr>
      </p:sp>
      <p:sp>
        <p:nvSpPr>
          <p:cNvPr id="19" name="">
            <a:extLst>
              <a:ext uri="{FF2B5EF4-FFF2-40B4-BE49-F238E27FC236}">
                <a16:creationId id="{E6BC793C-6F82-4BD3-934D-9538AB29C067}"/>
              </a:ext>
            </a:extLst>
          </p:cNvPr>
          <p:cNvSpPr>
            <a:spLocks noGrp="1"/>
          </p:cNvSpPr>
          <p:nvPr/>
        </p:nvSpPr>
        <p:spPr>
          <a:xfrm>
            <a:off x="876300" y="3733800"/>
            <a:ext cx="1714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Logiciel</a:t>
            </a:r>
          </a:p>
        </p:txBody>
      </p:sp>
      <p:sp>
        <p:nvSpPr>
          <p:cNvPr id="20" name="">
            <a:extLst>
              <a:ext uri="{FF2B5EF4-FFF2-40B4-BE49-F238E27FC236}">
                <a16:creationId id="{C2CED24E-4C3D-47A0-A031-D308AD2D471F}"/>
              </a:ext>
            </a:extLst>
          </p:cNvPr>
          <p:cNvSpPr>
            <a:spLocks noGrp="1"/>
          </p:cNvSpPr>
          <p:nvPr/>
        </p:nvSpPr>
        <p:spPr>
          <a:xfrm>
            <a:off x="3257550" y="3733800"/>
            <a:ext cx="34290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licences, versions, applications requises</a:t>
            </a:r>
          </a:p>
        </p:txBody>
      </p:sp>
      <p:sp>
        <p:nvSpPr>
          <p:cNvPr id="21" name="">
            <a:extLst>
              <a:ext uri="{FF2B5EF4-FFF2-40B4-BE49-F238E27FC236}">
                <a16:creationId id="{E820C3B1-1DAD-42E8-90FA-9B2DB8F7D5ED}"/>
              </a:ext>
            </a:extLst>
          </p:cNvPr>
          <p:cNvSpPr>
            <a:spLocks noGrp="1"/>
          </p:cNvSpPr>
          <p:nvPr/>
        </p:nvSpPr>
        <p:spPr>
          <a:xfrm>
            <a:off x="7620000" y="3676650"/>
            <a:ext cx="2857500" cy="323850"/>
          </a:xfrm>
          <a:prstGeom prst="rect">
            <a:avLst/>
          </a:prstGeom>
          <a:solidFill>
            <a:srgbClr val="FFFDF8"/>
          </a:solidFill>
          <a:ln w="9525">
            <a:solidFill>
              <a:srgbClr val="D9D0C3"/>
            </a:solidFill>
            <a:prstDash val="solid"/>
          </a:ln>
        </p:spPr>
      </p:sp>
      <p:sp>
        <p:nvSpPr>
          <p:cNvPr id="22" name="">
            <a:extLst>
              <a:ext uri="{FF2B5EF4-FFF2-40B4-BE49-F238E27FC236}">
                <a16:creationId id="{72E04855-C3D3-43F5-8103-9673DAC2F322}"/>
              </a:ext>
            </a:extLst>
          </p:cNvPr>
          <p:cNvSpPr>
            <a:spLocks noGrp="1"/>
          </p:cNvSpPr>
          <p:nvPr/>
        </p:nvSpPr>
        <p:spPr>
          <a:xfrm>
            <a:off x="7810500" y="3771900"/>
            <a:ext cx="2476500" cy="142875"/>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0F766E"/>
                </a:solidFill>
                <a:latin typeface="Aptos"/>
                <a:ea typeface="Aptos"/>
                <a:cs typeface="Aptos"/>
              </a:defRPr>
            </a:pPr>
            <a:r>
              <a:rPr sz="750" b="1">
                <a:solidFill>
                  <a:srgbClr val="0F766E"/>
                </a:solidFill>
                <a:latin typeface="Aptos"/>
                <a:ea typeface="Aptos"/>
                <a:cs typeface="Aptos"/>
              </a:rPr>
              <a:t>La pile est-elle correcte ?</a:t>
            </a:r>
          </a:p>
        </p:txBody>
      </p:sp>
      <p:sp>
        <p:nvSpPr>
          <p:cNvPr id="23" name="">
            <a:extLst>
              <a:ext uri="{FF2B5EF4-FFF2-40B4-BE49-F238E27FC236}">
                <a16:creationId id="{A6C7EF9E-F598-4521-B855-41996F1454C1}"/>
              </a:ext>
            </a:extLst>
          </p:cNvPr>
          <p:cNvSpPr>
            <a:spLocks noGrp="1"/>
          </p:cNvSpPr>
          <p:nvPr/>
        </p:nvSpPr>
        <p:spPr>
          <a:xfrm>
            <a:off x="819150" y="4210050"/>
            <a:ext cx="10344150" cy="9525"/>
          </a:xfrm>
          <a:prstGeom prst="rect">
            <a:avLst/>
          </a:prstGeom>
          <a:solidFill>
            <a:srgbClr val="D9D0C3"/>
          </a:solidFill>
          <a:ln w="0">
            <a:solidFill>
              <a:srgbClr val="000000">
                <a:alpha val="0"/>
              </a:srgbClr>
            </a:solidFill>
            <a:prstDash val="solid"/>
          </a:ln>
        </p:spPr>
      </p:sp>
      <p:sp>
        <p:nvSpPr>
          <p:cNvPr id="24" name="">
            <a:extLst>
              <a:ext uri="{FF2B5EF4-FFF2-40B4-BE49-F238E27FC236}">
                <a16:creationId id="{B0943496-3217-4247-A925-E57FB94EF7BA}"/>
              </a:ext>
            </a:extLst>
          </p:cNvPr>
          <p:cNvSpPr>
            <a:spLocks noGrp="1"/>
          </p:cNvSpPr>
          <p:nvPr/>
        </p:nvSpPr>
        <p:spPr>
          <a:xfrm>
            <a:off x="876300" y="4362450"/>
            <a:ext cx="1714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Cycle de vie</a:t>
            </a:r>
          </a:p>
        </p:txBody>
      </p:sp>
      <p:sp>
        <p:nvSpPr>
          <p:cNvPr id="25" name="">
            <a:extLst>
              <a:ext uri="{FF2B5EF4-FFF2-40B4-BE49-F238E27FC236}">
                <a16:creationId id="{6C0B32A1-B40B-49E9-BBC1-E07693B01F5C}"/>
              </a:ext>
            </a:extLst>
          </p:cNvPr>
          <p:cNvSpPr>
            <a:spLocks noGrp="1"/>
          </p:cNvSpPr>
          <p:nvPr/>
        </p:nvSpPr>
        <p:spPr>
          <a:xfrm>
            <a:off x="3257550" y="4362450"/>
            <a:ext cx="34290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garantie, rafraîchissement, cession, élimination</a:t>
            </a:r>
          </a:p>
        </p:txBody>
      </p:sp>
      <p:sp>
        <p:nvSpPr>
          <p:cNvPr id="26" name="">
            <a:extLst>
              <a:ext uri="{FF2B5EF4-FFF2-40B4-BE49-F238E27FC236}">
                <a16:creationId id="{AEF91B7C-CA2B-49DF-B93E-6D68227B41EB}"/>
              </a:ext>
            </a:extLst>
          </p:cNvPr>
          <p:cNvSpPr>
            <a:spLocks noGrp="1"/>
          </p:cNvSpPr>
          <p:nvPr/>
        </p:nvSpPr>
        <p:spPr>
          <a:xfrm>
            <a:off x="7620000" y="4305300"/>
            <a:ext cx="2857500" cy="323850"/>
          </a:xfrm>
          <a:prstGeom prst="rect">
            <a:avLst/>
          </a:prstGeom>
          <a:solidFill>
            <a:srgbClr val="000000">
              <a:alpha val="0"/>
            </a:srgbClr>
          </a:solidFill>
          <a:ln w="9525">
            <a:solidFill>
              <a:srgbClr val="D9D0C3"/>
            </a:solidFill>
            <a:prstDash val="solid"/>
          </a:ln>
        </p:spPr>
      </p:sp>
      <p:sp>
        <p:nvSpPr>
          <p:cNvPr id="27" name="">
            <a:extLst>
              <a:ext uri="{FF2B5EF4-FFF2-40B4-BE49-F238E27FC236}">
                <a16:creationId id="{42B9BB87-3BE3-4023-89D1-EA7A256F1ECC}"/>
              </a:ext>
            </a:extLst>
          </p:cNvPr>
          <p:cNvSpPr>
            <a:spLocks noGrp="1"/>
          </p:cNvSpPr>
          <p:nvPr/>
        </p:nvSpPr>
        <p:spPr>
          <a:xfrm>
            <a:off x="7810500" y="4400550"/>
            <a:ext cx="2476500" cy="142875"/>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F97316"/>
                </a:solidFill>
                <a:latin typeface="Aptos"/>
                <a:ea typeface="Aptos"/>
                <a:cs typeface="Aptos"/>
              </a:defRPr>
            </a:pPr>
            <a:r>
              <a:rPr sz="750" b="1">
                <a:solidFill>
                  <a:srgbClr val="F97316"/>
                </a:solidFill>
                <a:latin typeface="Aptos"/>
                <a:ea typeface="Aptos"/>
                <a:cs typeface="Aptos"/>
              </a:rPr>
              <a:t>Qu'est-ce qui nécessite une planification ?</a:t>
            </a:r>
          </a:p>
        </p:txBody>
      </p:sp>
      <p:sp>
        <p:nvSpPr>
          <p:cNvPr id="28" name="">
            <a:extLst>
              <a:ext uri="{FF2B5EF4-FFF2-40B4-BE49-F238E27FC236}">
                <a16:creationId id="{6A545327-5752-486E-8CB6-63683D1A5E6C}"/>
              </a:ext>
            </a:extLst>
          </p:cNvPr>
          <p:cNvSpPr>
            <a:spLocks noGrp="1"/>
          </p:cNvSpPr>
          <p:nvPr/>
        </p:nvSpPr>
        <p:spPr>
          <a:xfrm>
            <a:off x="819150" y="4838700"/>
            <a:ext cx="10344150" cy="9525"/>
          </a:xfrm>
          <a:prstGeom prst="rect">
            <a:avLst/>
          </a:prstGeom>
          <a:solidFill>
            <a:srgbClr val="D9D0C3"/>
          </a:solidFill>
          <a:ln w="0">
            <a:solidFill>
              <a:srgbClr val="000000">
                <a:alpha val="0"/>
              </a:srgbClr>
            </a:solidFill>
            <a:prstDash val="solid"/>
          </a:ln>
        </p:spPr>
      </p:sp>
      <p:sp>
        <p:nvSpPr>
          <p:cNvPr id="29" name="">
            <a:extLst>
              <a:ext uri="{FF2B5EF4-FFF2-40B4-BE49-F238E27FC236}">
                <a16:creationId id="{CA6CDC0A-BD5C-4664-9979-EDA968E5C5B8}"/>
              </a:ext>
            </a:extLst>
          </p:cNvPr>
          <p:cNvSpPr>
            <a:spLocks noGrp="1"/>
          </p:cNvSpPr>
          <p:nvPr/>
        </p:nvSpPr>
        <p:spPr>
          <a:xfrm>
            <a:off x="876300" y="4991100"/>
            <a:ext cx="1714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Correction</a:t>
            </a:r>
          </a:p>
        </p:txBody>
      </p:sp>
      <p:sp>
        <p:nvSpPr>
          <p:cNvPr id="30" name="">
            <a:extLst>
              <a:ext uri="{FF2B5EF4-FFF2-40B4-BE49-F238E27FC236}">
                <a16:creationId id="{948C20E5-AA87-4C2E-A4E4-BB66FACF102E}"/>
              </a:ext>
            </a:extLst>
          </p:cNvPr>
          <p:cNvSpPr>
            <a:spLocks noGrp="1"/>
          </p:cNvSpPr>
          <p:nvPr/>
        </p:nvSpPr>
        <p:spPr>
          <a:xfrm>
            <a:off x="3257550" y="4991100"/>
            <a:ext cx="34290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825" b="0">
                <a:solidFill>
                  <a:srgbClr val="69635A"/>
                </a:solidFill>
                <a:latin typeface="Aptos"/>
                <a:ea typeface="Aptos"/>
                <a:cs typeface="Aptos"/>
              </a:defRPr>
            </a:pPr>
            <a:r>
              <a:rPr sz="825" b="0">
                <a:solidFill>
                  <a:srgbClr val="69635A"/>
                </a:solidFill>
                <a:latin typeface="Aptos"/>
                <a:ea typeface="Aptos"/>
                <a:cs typeface="Aptos"/>
              </a:rPr>
              <a:t>script, mise à jour, redémarrage, confirmation</a:t>
            </a:r>
          </a:p>
        </p:txBody>
      </p:sp>
      <p:sp>
        <p:nvSpPr>
          <p:cNvPr id="31" name="">
            <a:extLst>
              <a:ext uri="{FF2B5EF4-FFF2-40B4-BE49-F238E27FC236}">
                <a16:creationId id="{DC62634F-EF8A-4F3F-8F9B-456E95AFDFDC}"/>
              </a:ext>
            </a:extLst>
          </p:cNvPr>
          <p:cNvSpPr>
            <a:spLocks noGrp="1"/>
          </p:cNvSpPr>
          <p:nvPr/>
        </p:nvSpPr>
        <p:spPr>
          <a:xfrm>
            <a:off x="7620000" y="4933950"/>
            <a:ext cx="2857500" cy="323850"/>
          </a:xfrm>
          <a:prstGeom prst="rect">
            <a:avLst/>
          </a:prstGeom>
          <a:solidFill>
            <a:srgbClr val="FFFDF8"/>
          </a:solidFill>
          <a:ln w="9525">
            <a:solidFill>
              <a:srgbClr val="D9D0C3"/>
            </a:solidFill>
            <a:prstDash val="solid"/>
          </a:ln>
        </p:spPr>
      </p:sp>
      <p:sp>
        <p:nvSpPr>
          <p:cNvPr id="32" name="">
            <a:extLst>
              <a:ext uri="{FF2B5EF4-FFF2-40B4-BE49-F238E27FC236}">
                <a16:creationId id="{8B79A1FE-CE28-4CDA-B6D0-69CC987846D4}"/>
              </a:ext>
            </a:extLst>
          </p:cNvPr>
          <p:cNvSpPr>
            <a:spLocks noGrp="1"/>
          </p:cNvSpPr>
          <p:nvPr/>
        </p:nvSpPr>
        <p:spPr>
          <a:xfrm>
            <a:off x="7810500" y="5029200"/>
            <a:ext cx="2476500" cy="142875"/>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1">
                <a:solidFill>
                  <a:srgbClr val="0F766E"/>
                </a:solidFill>
                <a:latin typeface="Aptos"/>
                <a:ea typeface="Aptos"/>
                <a:cs typeface="Aptos"/>
              </a:defRPr>
            </a:pPr>
            <a:r>
              <a:rPr sz="750" b="1">
                <a:solidFill>
                  <a:srgbClr val="0F766E"/>
                </a:solidFill>
                <a:latin typeface="Aptos"/>
                <a:ea typeface="Aptos"/>
                <a:cs typeface="Aptos"/>
              </a:rPr>
              <a:t>Le correctif a-t-il tenu ?</a:t>
            </a:r>
          </a:p>
        </p:txBody>
      </p:sp>
      <p:sp>
        <p:nvSpPr>
          <p:cNvPr id="33" name="">
            <a:extLst>
              <a:ext uri="{FF2B5EF4-FFF2-40B4-BE49-F238E27FC236}">
                <a16:creationId id="{73FDB742-3515-46E7-8BF0-EAADCDC7D51E}"/>
              </a:ext>
            </a:extLst>
          </p:cNvPr>
          <p:cNvSpPr>
            <a:spLocks noGrp="1"/>
          </p:cNvSpPr>
          <p:nvPr/>
        </p:nvSpPr>
        <p:spPr>
          <a:xfrm>
            <a:off x="10668000" y="2476500"/>
            <a:ext cx="171450" cy="2838450"/>
          </a:xfrm>
          <a:prstGeom prst="rect">
            <a:avLst/>
          </a:prstGeom>
          <a:solidFill>
            <a:srgbClr val="F97316"/>
          </a:solidFill>
          <a:ln w="0">
            <a:solidFill>
              <a:srgbClr val="000000">
                <a:alpha val="0"/>
              </a:srgbClr>
            </a:solidFill>
            <a:prstDash val="solid"/>
          </a:ln>
        </p:spPr>
      </p:sp>
      <p:sp>
        <p:nvSpPr>
          <p:cNvPr id="34" name="">
            <a:extLst>
              <a:ext uri="{FF2B5EF4-FFF2-40B4-BE49-F238E27FC236}">
                <a16:creationId id="{F729A6C6-7B3F-4581-8DB8-59D954AA0A69}"/>
              </a:ext>
            </a:extLst>
          </p:cNvPr>
          <p:cNvSpPr>
            <a:spLocks noGrp="1"/>
          </p:cNvSpPr>
          <p:nvPr/>
        </p:nvSpPr>
        <p:spPr>
          <a:xfrm>
            <a:off x="10972800" y="3276600"/>
            <a:ext cx="323850" cy="112395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750" b="1">
                <a:solidFill>
                  <a:srgbClr val="F97316"/>
                </a:solidFill>
                <a:latin typeface="Aptos"/>
                <a:ea typeface="Aptos"/>
                <a:cs typeface="Aptos"/>
              </a:defRPr>
            </a:pPr>
            <a:r>
              <a:rPr sz="750" b="1">
                <a:solidFill>
                  <a:srgbClr val="F97316"/>
                </a:solidFill>
                <a:latin typeface="Aptos"/>
                <a:ea typeface="Aptos"/>
                <a:cs typeface="Aptos"/>
              </a:rPr>
              <a:t>Actions filtrées</a:t>
            </a:r>
          </a:p>
        </p:txBody>
      </p:sp>
      <p:sp>
        <p:nvSpPr>
          <p:cNvPr id="35" name="">
            <a:extLst>
              <a:ext uri="{FF2B5EF4-FFF2-40B4-BE49-F238E27FC236}">
                <a16:creationId id="{E779FEA6-B368-4B27-88B9-BC55546EBBD5}"/>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36" name="">
            <a:extLst>
              <a:ext uri="{FF2B5EF4-FFF2-40B4-BE49-F238E27FC236}">
                <a16:creationId id="{73FBD6D5-2589-449B-B935-A53F7F844B0D}"/>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Automatisation informatique | ActiveMotion.ai</a:t>
            </a:r>
          </a:p>
        </p:txBody>
      </p:sp>
      <p:sp>
        <p:nvSpPr>
          <p:cNvPr id="37" name="">
            <a:extLst>
              <a:ext uri="{FF2B5EF4-FFF2-40B4-BE49-F238E27FC236}">
                <a16:creationId id="{0EDBA29A-9352-400E-975D-E52F96468750}"/>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03</a:t>
            </a:r>
          </a:p>
        </p:txBody>
      </p:sp>
    </p:spTree>
    <p:extLst>
      <p:ext uri="{BB962C8B-B14F-4D97-AF65-F5344CB8AC3E}">
        <p14:creationId val="383573328"/>
      </p:ext>
    </p:extLst>
  </p:cSld>
</p:sld>
</file>

<file path=ppt/slides/slide4.xml><?xml version="1.0" encoding="utf-8"?>
<p:sld xmlns:a="http://schemas.openxmlformats.org/drawingml/2006/main" xmlns:a16="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a16:creationId id="{BCCA2BDA-B342-4B56-A2B6-9E0DD225AB30}"/>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a16:creationId id="{E89F30CB-58AC-401E-B404-ACE3498AA841}"/>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a16:creationId id="{0DD87DA6-3FF9-4554-A358-1F911696D702}"/>
              </a:ext>
            </a:extLst>
          </p:cNvPr>
          <p:cNvSpPr>
            <a:spLocks noGrp="1"/>
          </p:cNvSpPr>
          <p:nvPr/>
        </p:nvSpPr>
        <p:spPr>
          <a:xfrm>
            <a:off x="819150" y="476250"/>
            <a:ext cx="5905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VOIE DE GOUVERNANCE</a:t>
            </a:r>
          </a:p>
        </p:txBody>
      </p:sp>
      <p:sp>
        <p:nvSpPr>
          <p:cNvPr id="4" name="">
            <a:extLst>
              <a:ext uri="{FF2B5EF4-FFF2-40B4-BE49-F238E27FC236}">
                <a16:creationId id="{56200B2E-0931-42C5-9952-06A60560F955}"/>
              </a:ext>
            </a:extLst>
          </p:cNvPr>
          <p:cNvSpPr>
            <a:spLocks noGrp="1"/>
          </p:cNvSpPr>
          <p:nvPr/>
        </p:nvSpPr>
        <p:spPr>
          <a:xfrm>
            <a:off x="590550" y="876300"/>
            <a:ext cx="8572500" cy="933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700" b="1">
                <a:solidFill>
                  <a:srgbClr val="171614"/>
                </a:solidFill>
                <a:latin typeface="Georgia"/>
                <a:ea typeface="Georgia"/>
                <a:cs typeface="Georgia"/>
              </a:defRPr>
            </a:pPr>
            <a:r>
              <a:rPr sz="2700" b="1">
                <a:solidFill>
                  <a:srgbClr val="171614"/>
                </a:solidFill>
                <a:latin typeface="Georgia"/>
                <a:ea typeface="Georgia"/>
                <a:cs typeface="Georgia"/>
              </a:rPr>
              <a:t>Le risque et la confiance déterminent si le travail est résolu, assigné ou intensifié.</a:t>
            </a:r>
          </a:p>
        </p:txBody>
      </p:sp>
      <p:sp>
        <p:nvSpPr>
          <p:cNvPr id="5" name="">
            <a:extLst>
              <a:ext uri="{FF2B5EF4-FFF2-40B4-BE49-F238E27FC236}">
                <a16:creationId id="{36F11D1A-141A-4FBA-8D57-C9775AE79DB8}"/>
              </a:ext>
            </a:extLst>
          </p:cNvPr>
          <p:cNvSpPr>
            <a:spLocks noGrp="1"/>
          </p:cNvSpPr>
          <p:nvPr/>
        </p:nvSpPr>
        <p:spPr>
          <a:xfrm>
            <a:off x="876300" y="2324100"/>
            <a:ext cx="2781300" cy="2724150"/>
          </a:xfrm>
          <a:prstGeom prst="rect">
            <a:avLst/>
          </a:prstGeom>
          <a:solidFill>
            <a:srgbClr val="FFFDF8"/>
          </a:solidFill>
          <a:ln w="19050">
            <a:solidFill>
              <a:srgbClr val="15803D"/>
            </a:solidFill>
            <a:prstDash val="solid"/>
          </a:ln>
        </p:spPr>
      </p:sp>
      <p:sp>
        <p:nvSpPr>
          <p:cNvPr id="6" name="">
            <a:extLst>
              <a:ext uri="{FF2B5EF4-FFF2-40B4-BE49-F238E27FC236}">
                <a16:creationId id="{83868F67-5A22-4F43-B9E4-73D127564535}"/>
              </a:ext>
            </a:extLst>
          </p:cNvPr>
          <p:cNvSpPr>
            <a:spLocks noGrp="1"/>
          </p:cNvSpPr>
          <p:nvPr/>
        </p:nvSpPr>
        <p:spPr>
          <a:xfrm>
            <a:off x="1143000" y="2647950"/>
            <a:ext cx="20955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15803D"/>
                </a:solidFill>
                <a:latin typeface="Georgia"/>
                <a:ea typeface="Georgia"/>
                <a:cs typeface="Georgia"/>
              </a:defRPr>
            </a:pPr>
            <a:r>
              <a:rPr sz="2025" b="1">
                <a:solidFill>
                  <a:srgbClr val="15803D"/>
                </a:solidFill>
                <a:latin typeface="Georgia"/>
                <a:ea typeface="Georgia"/>
                <a:cs typeface="Georgia"/>
              </a:rPr>
              <a:t>Correction automatique</a:t>
            </a:r>
          </a:p>
        </p:txBody>
      </p:sp>
      <p:sp>
        <p:nvSpPr>
          <p:cNvPr id="7" name="">
            <a:extLst>
              <a:ext uri="{FF2B5EF4-FFF2-40B4-BE49-F238E27FC236}">
                <a16:creationId id="{267B6737-72A8-4A5B-B8B1-3C0B2435B624}"/>
              </a:ext>
            </a:extLst>
          </p:cNvPr>
          <p:cNvSpPr>
            <a:spLocks noGrp="1"/>
          </p:cNvSpPr>
          <p:nvPr/>
        </p:nvSpPr>
        <p:spPr>
          <a:xfrm>
            <a:off x="1162050" y="3257550"/>
            <a:ext cx="2133600" cy="4762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69635A"/>
                </a:solidFill>
                <a:latin typeface="Aptos"/>
                <a:ea typeface="Aptos"/>
                <a:cs typeface="Aptos"/>
              </a:defRPr>
            </a:pPr>
            <a:r>
              <a:rPr sz="975" b="0">
                <a:solidFill>
                  <a:srgbClr val="69635A"/>
                </a:solidFill>
                <a:latin typeface="Aptos"/>
                <a:ea typeface="Aptos"/>
                <a:cs typeface="Aptos"/>
              </a:rPr>
              <a:t>Correction sécurisée avec un faible nombre d'utilisateurs</a:t>
            </a:r>
          </a:p>
          <a:p>
            <a:pPr algn="l">
              <a:defRPr sz="975" b="0">
                <a:solidFill>
                  <a:srgbClr val="69635A"/>
                </a:solidFill>
                <a:latin typeface="Aptos"/>
                <a:ea typeface="Aptos"/>
                <a:cs typeface="Aptos"/>
              </a:defRPr>
            </a:pPr>
            <a:r>
              <a:rPr sz="975" b="0">
                <a:solidFill>
                  <a:srgbClr val="69635A"/>
                </a:solidFill>
                <a:latin typeface="Aptos"/>
                <a:ea typeface="Aptos"/>
                <a:cs typeface="Aptos"/>
              </a:rPr>
              <a:t>impact</a:t>
            </a:r>
          </a:p>
        </p:txBody>
      </p:sp>
      <p:sp>
        <p:nvSpPr>
          <p:cNvPr id="8" name="">
            <a:extLst>
              <a:ext uri="{FF2B5EF4-FFF2-40B4-BE49-F238E27FC236}">
                <a16:creationId id="{8F865C04-769E-4498-B56B-03DAFBA207BA}"/>
              </a:ext>
            </a:extLst>
          </p:cNvPr>
          <p:cNvSpPr>
            <a:spLocks noGrp="1"/>
          </p:cNvSpPr>
          <p:nvPr/>
        </p:nvSpPr>
        <p:spPr>
          <a:xfrm>
            <a:off x="1162050" y="4038600"/>
            <a:ext cx="2190750" cy="9525"/>
          </a:xfrm>
          <a:prstGeom prst="rect">
            <a:avLst/>
          </a:prstGeom>
          <a:solidFill>
            <a:srgbClr val="D9D0C3"/>
          </a:solidFill>
          <a:ln w="0">
            <a:solidFill>
              <a:srgbClr val="000000">
                <a:alpha val="0"/>
              </a:srgbClr>
            </a:solidFill>
            <a:prstDash val="solid"/>
          </a:ln>
        </p:spPr>
      </p:sp>
      <p:sp>
        <p:nvSpPr>
          <p:cNvPr id="9" name="">
            <a:extLst>
              <a:ext uri="{FF2B5EF4-FFF2-40B4-BE49-F238E27FC236}">
                <a16:creationId id="{CB4C0D9C-C327-4D42-BF28-40112D5BBA80}"/>
              </a:ext>
            </a:extLst>
          </p:cNvPr>
          <p:cNvSpPr>
            <a:spLocks noGrp="1"/>
          </p:cNvSpPr>
          <p:nvPr/>
        </p:nvSpPr>
        <p:spPr>
          <a:xfrm>
            <a:off x="1162050" y="4286250"/>
            <a:ext cx="1524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38" b="1">
                <a:solidFill>
                  <a:srgbClr val="9A9184"/>
                </a:solidFill>
                <a:latin typeface="Aptos"/>
                <a:ea typeface="Aptos"/>
                <a:cs typeface="Aptos"/>
              </a:defRPr>
            </a:pPr>
            <a:r>
              <a:rPr sz="638" b="1">
                <a:solidFill>
                  <a:srgbClr val="9A9184"/>
                </a:solidFill>
                <a:latin typeface="Aptos"/>
                <a:ea typeface="Aptos"/>
                <a:cs typeface="Aptos"/>
              </a:rPr>
              <a:t>Itinéraire</a:t>
            </a:r>
          </a:p>
        </p:txBody>
      </p:sp>
      <p:sp>
        <p:nvSpPr>
          <p:cNvPr id="10" name="">
            <a:extLst>
              <a:ext uri="{FF2B5EF4-FFF2-40B4-BE49-F238E27FC236}">
                <a16:creationId id="{9A5A5BA5-4FEF-4581-B575-8457FA95E280}"/>
              </a:ext>
            </a:extLst>
          </p:cNvPr>
          <p:cNvSpPr>
            <a:spLocks noGrp="1"/>
          </p:cNvSpPr>
          <p:nvPr/>
        </p:nvSpPr>
        <p:spPr>
          <a:xfrm>
            <a:off x="1162050" y="4514850"/>
            <a:ext cx="20955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Action du point de terminaison</a:t>
            </a:r>
          </a:p>
        </p:txBody>
      </p:sp>
      <p:sp>
        <p:nvSpPr>
          <p:cNvPr id="11" name="">
            <a:extLst>
              <a:ext uri="{FF2B5EF4-FFF2-40B4-BE49-F238E27FC236}">
                <a16:creationId id="{72D896FE-8ACF-400C-8652-19AD4598CF33}"/>
              </a:ext>
            </a:extLst>
          </p:cNvPr>
          <p:cNvSpPr>
            <a:spLocks noGrp="1"/>
          </p:cNvSpPr>
          <p:nvPr/>
        </p:nvSpPr>
        <p:spPr>
          <a:xfrm>
            <a:off x="4324350" y="2324100"/>
            <a:ext cx="2781300" cy="2724150"/>
          </a:xfrm>
          <a:prstGeom prst="rect">
            <a:avLst/>
          </a:prstGeom>
          <a:solidFill>
            <a:srgbClr val="FFFDF8"/>
          </a:solidFill>
          <a:ln w="19050">
            <a:solidFill>
              <a:srgbClr val="F97316"/>
            </a:solidFill>
            <a:prstDash val="solid"/>
          </a:ln>
        </p:spPr>
      </p:sp>
      <p:sp>
        <p:nvSpPr>
          <p:cNvPr id="12" name="">
            <a:extLst>
              <a:ext uri="{FF2B5EF4-FFF2-40B4-BE49-F238E27FC236}">
                <a16:creationId id="{6C2FDB1C-A37B-4534-96DE-92BA3A44D313}"/>
              </a:ext>
            </a:extLst>
          </p:cNvPr>
          <p:cNvSpPr>
            <a:spLocks noGrp="1"/>
          </p:cNvSpPr>
          <p:nvPr/>
        </p:nvSpPr>
        <p:spPr>
          <a:xfrm>
            <a:off x="4591050" y="2647950"/>
            <a:ext cx="20955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F97316"/>
                </a:solidFill>
                <a:latin typeface="Georgia"/>
                <a:ea typeface="Georgia"/>
                <a:cs typeface="Georgia"/>
              </a:defRPr>
            </a:pPr>
            <a:r>
              <a:rPr sz="2025" b="1">
                <a:solidFill>
                  <a:srgbClr val="F97316"/>
                </a:solidFill>
                <a:latin typeface="Georgia"/>
                <a:ea typeface="Georgia"/>
                <a:cs typeface="Georgia"/>
              </a:rPr>
              <a:t>Calendrier</a:t>
            </a:r>
          </a:p>
        </p:txBody>
      </p:sp>
      <p:sp>
        <p:nvSpPr>
          <p:cNvPr id="13" name="">
            <a:extLst>
              <a:ext uri="{FF2B5EF4-FFF2-40B4-BE49-F238E27FC236}">
                <a16:creationId id="{4F98476C-C32B-4BC9-9C92-94533CABACDA}"/>
              </a:ext>
            </a:extLst>
          </p:cNvPr>
          <p:cNvSpPr>
            <a:spLocks noGrp="1"/>
          </p:cNvSpPr>
          <p:nvPr/>
        </p:nvSpPr>
        <p:spPr>
          <a:xfrm>
            <a:off x="4610100" y="3257550"/>
            <a:ext cx="2133600" cy="4762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69635A"/>
                </a:solidFill>
                <a:latin typeface="Aptos"/>
                <a:ea typeface="Aptos"/>
                <a:cs typeface="Aptos"/>
              </a:defRPr>
            </a:pPr>
            <a:r>
              <a:rPr sz="975" b="0">
                <a:solidFill>
                  <a:srgbClr val="69635A"/>
                </a:solidFill>
                <a:latin typeface="Aptos"/>
                <a:ea typeface="Aptos"/>
                <a:cs typeface="Aptos"/>
              </a:rPr>
              <a:t>Coordination ou maintenance des utilisateurs</a:t>
            </a:r>
          </a:p>
          <a:p>
            <a:pPr algn="l">
              <a:defRPr sz="975" b="0">
                <a:solidFill>
                  <a:srgbClr val="69635A"/>
                </a:solidFill>
                <a:latin typeface="Aptos"/>
                <a:ea typeface="Aptos"/>
                <a:cs typeface="Aptos"/>
              </a:defRPr>
            </a:pPr>
            <a:r>
              <a:rPr sz="975" b="0">
                <a:solidFill>
                  <a:srgbClr val="69635A"/>
                </a:solidFill>
                <a:latin typeface="Aptos"/>
                <a:ea typeface="Aptos"/>
                <a:cs typeface="Aptos"/>
              </a:rPr>
              <a:t>fenêtre nécessaire</a:t>
            </a:r>
          </a:p>
        </p:txBody>
      </p:sp>
      <p:sp>
        <p:nvSpPr>
          <p:cNvPr id="14" name="">
            <a:extLst>
              <a:ext uri="{FF2B5EF4-FFF2-40B4-BE49-F238E27FC236}">
                <a16:creationId id="{18B062A0-F3CA-4D69-BB45-62AB431DFF4E}"/>
              </a:ext>
            </a:extLst>
          </p:cNvPr>
          <p:cNvSpPr>
            <a:spLocks noGrp="1"/>
          </p:cNvSpPr>
          <p:nvPr/>
        </p:nvSpPr>
        <p:spPr>
          <a:xfrm>
            <a:off x="4610100" y="4038600"/>
            <a:ext cx="2190750" cy="9525"/>
          </a:xfrm>
          <a:prstGeom prst="rect">
            <a:avLst/>
          </a:prstGeom>
          <a:solidFill>
            <a:srgbClr val="D9D0C3"/>
          </a:solidFill>
          <a:ln w="0">
            <a:solidFill>
              <a:srgbClr val="000000">
                <a:alpha val="0"/>
              </a:srgbClr>
            </a:solidFill>
            <a:prstDash val="solid"/>
          </a:ln>
        </p:spPr>
      </p:sp>
      <p:sp>
        <p:nvSpPr>
          <p:cNvPr id="15" name="">
            <a:extLst>
              <a:ext uri="{FF2B5EF4-FFF2-40B4-BE49-F238E27FC236}">
                <a16:creationId id="{5A413B0C-EABA-4B1C-8025-825D1F6959E6}"/>
              </a:ext>
            </a:extLst>
          </p:cNvPr>
          <p:cNvSpPr>
            <a:spLocks noGrp="1"/>
          </p:cNvSpPr>
          <p:nvPr/>
        </p:nvSpPr>
        <p:spPr>
          <a:xfrm>
            <a:off x="4610100" y="4286250"/>
            <a:ext cx="1524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38" b="1">
                <a:solidFill>
                  <a:srgbClr val="9A9184"/>
                </a:solidFill>
                <a:latin typeface="Aptos"/>
                <a:ea typeface="Aptos"/>
                <a:cs typeface="Aptos"/>
              </a:defRPr>
            </a:pPr>
            <a:r>
              <a:rPr sz="638" b="1">
                <a:solidFill>
                  <a:srgbClr val="9A9184"/>
                </a:solidFill>
                <a:latin typeface="Aptos"/>
                <a:ea typeface="Aptos"/>
                <a:cs typeface="Aptos"/>
              </a:rPr>
              <a:t>Itinéraire</a:t>
            </a:r>
          </a:p>
        </p:txBody>
      </p:sp>
      <p:sp>
        <p:nvSpPr>
          <p:cNvPr id="16" name="">
            <a:extLst>
              <a:ext uri="{FF2B5EF4-FFF2-40B4-BE49-F238E27FC236}">
                <a16:creationId id="{2775D2A7-85EE-4AFE-9910-949818AC59C0}"/>
              </a:ext>
            </a:extLst>
          </p:cNvPr>
          <p:cNvSpPr>
            <a:spLocks noGrp="1"/>
          </p:cNvSpPr>
          <p:nvPr/>
        </p:nvSpPr>
        <p:spPr>
          <a:xfrm>
            <a:off x="4610100" y="4514850"/>
            <a:ext cx="20955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Propriétaire de l'appareil</a:t>
            </a:r>
          </a:p>
        </p:txBody>
      </p:sp>
      <p:sp>
        <p:nvSpPr>
          <p:cNvPr id="17" name="">
            <a:extLst>
              <a:ext uri="{FF2B5EF4-FFF2-40B4-BE49-F238E27FC236}">
                <a16:creationId id="{4F728259-2D19-4A70-BD87-D7641BBE01BB}"/>
              </a:ext>
            </a:extLst>
          </p:cNvPr>
          <p:cNvSpPr>
            <a:spLocks noGrp="1"/>
          </p:cNvSpPr>
          <p:nvPr/>
        </p:nvSpPr>
        <p:spPr>
          <a:xfrm>
            <a:off x="7772400" y="2324100"/>
            <a:ext cx="2781300" cy="2724150"/>
          </a:xfrm>
          <a:prstGeom prst="rect">
            <a:avLst/>
          </a:prstGeom>
          <a:solidFill>
            <a:srgbClr val="FFFDF8"/>
          </a:solidFill>
          <a:ln w="19050">
            <a:solidFill>
              <a:srgbClr val="B91C1C"/>
            </a:solidFill>
            <a:prstDash val="solid"/>
          </a:ln>
        </p:spPr>
      </p:sp>
      <p:sp>
        <p:nvSpPr>
          <p:cNvPr id="18" name="">
            <a:extLst>
              <a:ext uri="{FF2B5EF4-FFF2-40B4-BE49-F238E27FC236}">
                <a16:creationId id="{0989BE0A-532F-4E42-BAE3-20E0343F1E2E}"/>
              </a:ext>
            </a:extLst>
          </p:cNvPr>
          <p:cNvSpPr>
            <a:spLocks noGrp="1"/>
          </p:cNvSpPr>
          <p:nvPr/>
        </p:nvSpPr>
        <p:spPr>
          <a:xfrm>
            <a:off x="8039100" y="2647950"/>
            <a:ext cx="2095500" cy="3238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B91C1C"/>
                </a:solidFill>
                <a:latin typeface="Georgia"/>
                <a:ea typeface="Georgia"/>
                <a:cs typeface="Georgia"/>
              </a:defRPr>
            </a:pPr>
            <a:r>
              <a:rPr sz="2025" b="1">
                <a:solidFill>
                  <a:srgbClr val="B91C1C"/>
                </a:solidFill>
                <a:latin typeface="Georgia"/>
                <a:ea typeface="Georgia"/>
                <a:cs typeface="Georgia"/>
              </a:rPr>
              <a:t>Escalader</a:t>
            </a:r>
          </a:p>
        </p:txBody>
      </p:sp>
      <p:sp>
        <p:nvSpPr>
          <p:cNvPr id="19" name="">
            <a:extLst>
              <a:ext uri="{FF2B5EF4-FFF2-40B4-BE49-F238E27FC236}">
                <a16:creationId id="{B9E754E0-0710-4F5B-B387-69EABD356DC6}"/>
              </a:ext>
            </a:extLst>
          </p:cNvPr>
          <p:cNvSpPr>
            <a:spLocks noGrp="1"/>
          </p:cNvSpPr>
          <p:nvPr/>
        </p:nvSpPr>
        <p:spPr>
          <a:xfrm>
            <a:off x="8058150" y="3257550"/>
            <a:ext cx="2133600" cy="4762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75" b="0">
                <a:solidFill>
                  <a:srgbClr val="69635A"/>
                </a:solidFill>
                <a:latin typeface="Aptos"/>
                <a:ea typeface="Aptos"/>
                <a:cs typeface="Aptos"/>
              </a:defRPr>
            </a:pPr>
            <a:r>
              <a:rPr sz="975" b="0">
                <a:solidFill>
                  <a:srgbClr val="69635A"/>
                </a:solidFill>
                <a:latin typeface="Aptos"/>
                <a:ea typeface="Aptos"/>
                <a:cs typeface="Aptos"/>
              </a:rPr>
              <a:t>Risque de sécurité, échec de correctif ou</a:t>
            </a:r>
          </a:p>
          <a:p>
            <a:pPr algn="l">
              <a:defRPr sz="975" b="0">
                <a:solidFill>
                  <a:srgbClr val="69635A"/>
                </a:solidFill>
                <a:latin typeface="Aptos"/>
                <a:ea typeface="Aptos"/>
                <a:cs typeface="Aptos"/>
              </a:defRPr>
            </a:pPr>
            <a:r>
              <a:rPr sz="975" b="0">
                <a:solidFill>
                  <a:srgbClr val="69635A"/>
                </a:solidFill>
                <a:latin typeface="Aptos"/>
                <a:ea typeface="Aptos"/>
                <a:cs typeface="Aptos"/>
              </a:rPr>
              <a:t>anomalie répétée</a:t>
            </a:r>
          </a:p>
        </p:txBody>
      </p:sp>
      <p:sp>
        <p:nvSpPr>
          <p:cNvPr id="20" name="">
            <a:extLst>
              <a:ext uri="{FF2B5EF4-FFF2-40B4-BE49-F238E27FC236}">
                <a16:creationId id="{4EEAFA06-A563-40DB-8DAA-0B3603149208}"/>
              </a:ext>
            </a:extLst>
          </p:cNvPr>
          <p:cNvSpPr>
            <a:spLocks noGrp="1"/>
          </p:cNvSpPr>
          <p:nvPr/>
        </p:nvSpPr>
        <p:spPr>
          <a:xfrm>
            <a:off x="8058150" y="4038600"/>
            <a:ext cx="2190750" cy="9525"/>
          </a:xfrm>
          <a:prstGeom prst="rect">
            <a:avLst/>
          </a:prstGeom>
          <a:solidFill>
            <a:srgbClr val="D9D0C3"/>
          </a:solidFill>
          <a:ln w="0">
            <a:solidFill>
              <a:srgbClr val="000000">
                <a:alpha val="0"/>
              </a:srgbClr>
            </a:solidFill>
            <a:prstDash val="solid"/>
          </a:ln>
        </p:spPr>
      </p:sp>
      <p:sp>
        <p:nvSpPr>
          <p:cNvPr id="21" name="">
            <a:extLst>
              <a:ext uri="{FF2B5EF4-FFF2-40B4-BE49-F238E27FC236}">
                <a16:creationId id="{817A5D8A-AECA-477E-BFF3-30F8A8926E38}"/>
              </a:ext>
            </a:extLst>
          </p:cNvPr>
          <p:cNvSpPr>
            <a:spLocks noGrp="1"/>
          </p:cNvSpPr>
          <p:nvPr/>
        </p:nvSpPr>
        <p:spPr>
          <a:xfrm>
            <a:off x="8058150" y="4286250"/>
            <a:ext cx="1524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38" b="1">
                <a:solidFill>
                  <a:srgbClr val="9A9184"/>
                </a:solidFill>
                <a:latin typeface="Aptos"/>
                <a:ea typeface="Aptos"/>
                <a:cs typeface="Aptos"/>
              </a:defRPr>
            </a:pPr>
            <a:r>
              <a:rPr sz="638" b="1">
                <a:solidFill>
                  <a:srgbClr val="9A9184"/>
                </a:solidFill>
                <a:latin typeface="Aptos"/>
                <a:ea typeface="Aptos"/>
                <a:cs typeface="Aptos"/>
              </a:rPr>
              <a:t>Itinéraire</a:t>
            </a:r>
          </a:p>
        </p:txBody>
      </p:sp>
      <p:sp>
        <p:nvSpPr>
          <p:cNvPr id="22" name="">
            <a:extLst>
              <a:ext uri="{FF2B5EF4-FFF2-40B4-BE49-F238E27FC236}">
                <a16:creationId id="{A924BDE9-8142-4FC2-BE9C-D155686743CF}"/>
              </a:ext>
            </a:extLst>
          </p:cNvPr>
          <p:cNvSpPr>
            <a:spLocks noGrp="1"/>
          </p:cNvSpPr>
          <p:nvPr/>
        </p:nvSpPr>
        <p:spPr>
          <a:xfrm>
            <a:off x="8058150" y="4514850"/>
            <a:ext cx="2095500" cy="2095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171614"/>
                </a:solidFill>
                <a:latin typeface="Aptos"/>
                <a:ea typeface="Aptos"/>
                <a:cs typeface="Aptos"/>
              </a:defRPr>
            </a:pPr>
            <a:r>
              <a:rPr sz="1050" b="1">
                <a:solidFill>
                  <a:srgbClr val="171614"/>
                </a:solidFill>
                <a:latin typeface="Aptos"/>
                <a:ea typeface="Aptos"/>
                <a:cs typeface="Aptos"/>
              </a:rPr>
              <a:t>Équipe de point de terminaison</a:t>
            </a:r>
          </a:p>
        </p:txBody>
      </p:sp>
      <p:sp>
        <p:nvSpPr>
          <p:cNvPr id="23" name="">
            <a:extLst>
              <a:ext uri="{FF2B5EF4-FFF2-40B4-BE49-F238E27FC236}">
                <a16:creationId id="{9481CBEF-D2B6-4D2A-9E01-146746D145B5}"/>
              </a:ext>
            </a:extLst>
          </p:cNvPr>
          <p:cNvSpPr>
            <a:spLocks noGrp="1"/>
          </p:cNvSpPr>
          <p:nvPr/>
        </p:nvSpPr>
        <p:spPr>
          <a:xfrm>
            <a:off x="1790700" y="5562600"/>
            <a:ext cx="8572500" cy="266700"/>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1350" b="1">
                <a:solidFill>
                  <a:srgbClr val="171614"/>
                </a:solidFill>
                <a:latin typeface="Georgia"/>
                <a:ea typeface="Georgia"/>
                <a:cs typeface="Georgia"/>
              </a:defRPr>
            </a:pPr>
            <a:r>
              <a:rPr sz="1350" b="1">
                <a:solidFill>
                  <a:srgbClr val="171614"/>
                </a:solidFill>
                <a:latin typeface="Georgia"/>
                <a:ea typeface="Georgia"/>
                <a:cs typeface="Georgia"/>
              </a:rPr>
              <a:t>Un routage clair garantit un travail informatique sûr et rapide tout en offrant aux spécialistes un meilleur contexte.</a:t>
            </a:r>
          </a:p>
        </p:txBody>
      </p:sp>
      <p:sp>
        <p:nvSpPr>
          <p:cNvPr id="24" name="">
            <a:extLst>
              <a:ext uri="{FF2B5EF4-FFF2-40B4-BE49-F238E27FC236}">
                <a16:creationId id="{9EEDB3E0-6399-43E3-BA21-F00544B1C69C}"/>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25" name="">
            <a:extLst>
              <a:ext uri="{FF2B5EF4-FFF2-40B4-BE49-F238E27FC236}">
                <a16:creationId id="{2650F389-7F6E-4CDF-A3F0-434BFF403FE1}"/>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Automatisation informatique | ActiveMotion.ai</a:t>
            </a:r>
          </a:p>
        </p:txBody>
      </p:sp>
      <p:sp>
        <p:nvSpPr>
          <p:cNvPr id="26" name="">
            <a:extLst>
              <a:ext uri="{FF2B5EF4-FFF2-40B4-BE49-F238E27FC236}">
                <a16:creationId id="{B80DB69F-59E1-4CB5-952C-1704CA974003}"/>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04</a:t>
            </a:r>
          </a:p>
        </p:txBody>
      </p:sp>
    </p:spTree>
    <p:extLst>
      <p:ext uri="{BB962C8B-B14F-4D97-AF65-F5344CB8AC3E}">
        <p14:creationId val="1594174313"/>
      </p:ext>
    </p:extLst>
  </p:cSld>
</p:sld>
</file>

<file path=ppt/slides/slide5.xml><?xml version="1.0" encoding="utf-8"?>
<p:sld xmlns:a="http://schemas.openxmlformats.org/drawingml/2006/main" xmlns:a16="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a16:creationId id="{FA120852-E691-421D-A191-D8189BA1246D}"/>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a16:creationId id="{420206CB-25C5-41F9-90CB-5894ADCCB38A}"/>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a16:creationId id="{DB655618-EAE3-480B-BA00-E849CE095F65}"/>
              </a:ext>
            </a:extLst>
          </p:cNvPr>
          <p:cNvSpPr>
            <a:spLocks noGrp="1"/>
          </p:cNvSpPr>
          <p:nvPr/>
        </p:nvSpPr>
        <p:spPr>
          <a:xfrm>
            <a:off x="819150" y="476250"/>
            <a:ext cx="5905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PACK D'ACTIONS</a:t>
            </a:r>
          </a:p>
        </p:txBody>
      </p:sp>
      <p:sp>
        <p:nvSpPr>
          <p:cNvPr id="4" name="">
            <a:extLst>
              <a:ext uri="{FF2B5EF4-FFF2-40B4-BE49-F238E27FC236}">
                <a16:creationId id="{A15D72F0-9AEE-4E4D-8C34-EB69F6AE4F2E}"/>
              </a:ext>
            </a:extLst>
          </p:cNvPr>
          <p:cNvSpPr>
            <a:spLocks noGrp="1"/>
          </p:cNvSpPr>
          <p:nvPr/>
        </p:nvSpPr>
        <p:spPr>
          <a:xfrm>
            <a:off x="590550" y="876300"/>
            <a:ext cx="8572500" cy="933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700" b="1">
                <a:solidFill>
                  <a:srgbClr val="171614"/>
                </a:solidFill>
                <a:latin typeface="Georgia"/>
                <a:ea typeface="Georgia"/>
                <a:cs typeface="Georgia"/>
              </a:defRPr>
            </a:pPr>
            <a:r>
              <a:rPr sz="2700" b="1">
                <a:solidFill>
                  <a:srgbClr val="171614"/>
                </a:solidFill>
                <a:latin typeface="Georgia"/>
                <a:ea typeface="Georgia"/>
                <a:cs typeface="Georgia"/>
              </a:rPr>
              <a:t>Le pack d'action informatique donne aux intervenants le contexte nécessaire pour agir immédiatement.</a:t>
            </a:r>
          </a:p>
        </p:txBody>
      </p:sp>
      <p:sp>
        <p:nvSpPr>
          <p:cNvPr id="5" name="">
            <a:extLst>
              <a:ext uri="{FF2B5EF4-FFF2-40B4-BE49-F238E27FC236}">
                <a16:creationId id="{D822AB83-C757-4ADE-8081-B67658607B89}"/>
              </a:ext>
            </a:extLst>
          </p:cNvPr>
          <p:cNvSpPr>
            <a:spLocks noGrp="1"/>
          </p:cNvSpPr>
          <p:nvPr/>
        </p:nvSpPr>
        <p:spPr>
          <a:xfrm>
            <a:off x="876300" y="2247900"/>
            <a:ext cx="6438900" cy="3238500"/>
          </a:xfrm>
          <a:prstGeom prst="rect">
            <a:avLst/>
          </a:prstGeom>
          <a:solidFill>
            <a:srgbClr val="FFFDF8"/>
          </a:solidFill>
          <a:ln w="9525">
            <a:solidFill>
              <a:srgbClr val="D9D0C3"/>
            </a:solidFill>
            <a:prstDash val="solid"/>
          </a:ln>
        </p:spPr>
      </p:sp>
      <p:sp>
        <p:nvSpPr>
          <p:cNvPr id="6" name="">
            <a:extLst>
              <a:ext uri="{FF2B5EF4-FFF2-40B4-BE49-F238E27FC236}">
                <a16:creationId id="{F0D4F274-C14B-4AAA-BF1E-DDC5E16C5E2D}"/>
              </a:ext>
            </a:extLst>
          </p:cNvPr>
          <p:cNvSpPr>
            <a:spLocks noGrp="1"/>
          </p:cNvSpPr>
          <p:nvPr/>
        </p:nvSpPr>
        <p:spPr>
          <a:xfrm>
            <a:off x="1181100" y="2552700"/>
            <a:ext cx="28575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171614"/>
                </a:solidFill>
                <a:latin typeface="Aptos"/>
                <a:ea typeface="Aptos"/>
                <a:cs typeface="Aptos"/>
              </a:defRPr>
            </a:pPr>
            <a:r>
              <a:rPr sz="1350" b="1">
                <a:solidFill>
                  <a:srgbClr val="171614"/>
                </a:solidFill>
                <a:latin typeface="Aptos"/>
                <a:ea typeface="Aptos"/>
                <a:cs typeface="Aptos"/>
              </a:rPr>
              <a:t>Pack d'actions informatiques</a:t>
            </a:r>
          </a:p>
        </p:txBody>
      </p:sp>
      <p:sp>
        <p:nvSpPr>
          <p:cNvPr id="7" name="">
            <a:extLst>
              <a:ext uri="{FF2B5EF4-FFF2-40B4-BE49-F238E27FC236}">
                <a16:creationId id="{DF092FA0-EE68-4C37-8BAA-56EB24B4E329}"/>
              </a:ext>
            </a:extLst>
          </p:cNvPr>
          <p:cNvSpPr>
            <a:spLocks noGrp="1"/>
          </p:cNvSpPr>
          <p:nvPr/>
        </p:nvSpPr>
        <p:spPr>
          <a:xfrm>
            <a:off x="1200150" y="3124200"/>
            <a:ext cx="3238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F97316"/>
                </a:solidFill>
                <a:latin typeface="Georgia"/>
                <a:ea typeface="Georgia"/>
                <a:cs typeface="Georgia"/>
              </a:defRPr>
            </a:pPr>
            <a:r>
              <a:rPr sz="1200" b="1">
                <a:solidFill>
                  <a:srgbClr val="F97316"/>
                </a:solidFill>
                <a:latin typeface="Georgia"/>
                <a:ea typeface="Georgia"/>
                <a:cs typeface="Georgia"/>
              </a:rPr>
              <a:t>01</a:t>
            </a:r>
          </a:p>
        </p:txBody>
      </p:sp>
      <p:sp>
        <p:nvSpPr>
          <p:cNvPr id="8" name="">
            <a:extLst>
              <a:ext uri="{FF2B5EF4-FFF2-40B4-BE49-F238E27FC236}">
                <a16:creationId id="{63E0A9D3-8C11-41E2-9C9D-6F19C2AB0E81}"/>
              </a:ext>
            </a:extLst>
          </p:cNvPr>
          <p:cNvSpPr>
            <a:spLocks noGrp="1"/>
          </p:cNvSpPr>
          <p:nvPr/>
        </p:nvSpPr>
        <p:spPr>
          <a:xfrm>
            <a:off x="1695450" y="3124200"/>
            <a:ext cx="165735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171614"/>
                </a:solidFill>
                <a:latin typeface="Aptos"/>
                <a:ea typeface="Aptos"/>
                <a:cs typeface="Aptos"/>
              </a:defRPr>
            </a:pPr>
            <a:r>
              <a:rPr sz="900" b="1">
                <a:solidFill>
                  <a:srgbClr val="171614"/>
                </a:solidFill>
                <a:latin typeface="Aptos"/>
                <a:ea typeface="Aptos"/>
                <a:cs typeface="Aptos"/>
              </a:rPr>
              <a:t>Présentation de l'appareil</a:t>
            </a:r>
          </a:p>
        </p:txBody>
      </p:sp>
      <p:sp>
        <p:nvSpPr>
          <p:cNvPr id="9" name="">
            <a:extLst>
              <a:ext uri="{FF2B5EF4-FFF2-40B4-BE49-F238E27FC236}">
                <a16:creationId id="{311A2E21-DD83-4402-846D-33236EA5D46D}"/>
              </a:ext>
            </a:extLst>
          </p:cNvPr>
          <p:cNvSpPr>
            <a:spLocks noGrp="1"/>
          </p:cNvSpPr>
          <p:nvPr/>
        </p:nvSpPr>
        <p:spPr>
          <a:xfrm>
            <a:off x="3524250" y="3124200"/>
            <a:ext cx="30480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69635A"/>
                </a:solidFill>
                <a:latin typeface="Aptos"/>
                <a:ea typeface="Aptos"/>
                <a:cs typeface="Aptos"/>
              </a:defRPr>
            </a:pPr>
            <a:r>
              <a:rPr sz="750" b="0">
                <a:solidFill>
                  <a:srgbClr val="69635A"/>
                </a:solidFill>
                <a:latin typeface="Aptos"/>
                <a:ea typeface="Aptos"/>
                <a:cs typeface="Aptos"/>
              </a:rPr>
              <a:t>Propriétaire, actif, santé, sécurité et conformité</a:t>
            </a:r>
          </a:p>
          <a:p>
            <a:pPr algn="l">
              <a:defRPr sz="750" b="0">
                <a:solidFill>
                  <a:srgbClr val="69635A"/>
                </a:solidFill>
                <a:latin typeface="Aptos"/>
                <a:ea typeface="Aptos"/>
                <a:cs typeface="Aptos"/>
              </a:defRPr>
            </a:pPr>
            <a:r>
              <a:rPr sz="750" b="0">
                <a:solidFill>
                  <a:srgbClr val="69635A"/>
                </a:solidFill>
                <a:latin typeface="Aptos"/>
                <a:ea typeface="Aptos"/>
                <a:cs typeface="Aptos"/>
              </a:rPr>
              <a:t>état</a:t>
            </a:r>
          </a:p>
        </p:txBody>
      </p:sp>
      <p:sp>
        <p:nvSpPr>
          <p:cNvPr id="10" name="">
            <a:extLst>
              <a:ext uri="{FF2B5EF4-FFF2-40B4-BE49-F238E27FC236}">
                <a16:creationId id="{F08B476E-4419-43B0-BC8D-CBD7F0C54F55}"/>
              </a:ext>
            </a:extLst>
          </p:cNvPr>
          <p:cNvSpPr>
            <a:spLocks noGrp="1"/>
          </p:cNvSpPr>
          <p:nvPr/>
        </p:nvSpPr>
        <p:spPr>
          <a:xfrm>
            <a:off x="1200150" y="3619500"/>
            <a:ext cx="3238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F97316"/>
                </a:solidFill>
                <a:latin typeface="Georgia"/>
                <a:ea typeface="Georgia"/>
                <a:cs typeface="Georgia"/>
              </a:defRPr>
            </a:pPr>
            <a:r>
              <a:rPr sz="1200" b="1">
                <a:solidFill>
                  <a:srgbClr val="F97316"/>
                </a:solidFill>
                <a:latin typeface="Georgia"/>
                <a:ea typeface="Georgia"/>
                <a:cs typeface="Georgia"/>
              </a:rPr>
              <a:t>02</a:t>
            </a:r>
          </a:p>
        </p:txBody>
      </p:sp>
      <p:sp>
        <p:nvSpPr>
          <p:cNvPr id="11" name="">
            <a:extLst>
              <a:ext uri="{FF2B5EF4-FFF2-40B4-BE49-F238E27FC236}">
                <a16:creationId id="{AA5AED0E-E9BF-400F-A5A7-E2E0CBB1547F}"/>
              </a:ext>
            </a:extLst>
          </p:cNvPr>
          <p:cNvSpPr>
            <a:spLocks noGrp="1"/>
          </p:cNvSpPr>
          <p:nvPr/>
        </p:nvSpPr>
        <p:spPr>
          <a:xfrm>
            <a:off x="1695450" y="3619500"/>
            <a:ext cx="165735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171614"/>
                </a:solidFill>
                <a:latin typeface="Aptos"/>
                <a:ea typeface="Aptos"/>
                <a:cs typeface="Aptos"/>
              </a:defRPr>
            </a:pPr>
            <a:r>
              <a:rPr sz="900" b="1">
                <a:solidFill>
                  <a:srgbClr val="171614"/>
                </a:solidFill>
                <a:latin typeface="Aptos"/>
                <a:ea typeface="Aptos"/>
                <a:cs typeface="Aptos"/>
              </a:rPr>
              <a:t>Délivrer des preuves</a:t>
            </a:r>
          </a:p>
        </p:txBody>
      </p:sp>
      <p:sp>
        <p:nvSpPr>
          <p:cNvPr id="12" name="">
            <a:extLst>
              <a:ext uri="{FF2B5EF4-FFF2-40B4-BE49-F238E27FC236}">
                <a16:creationId id="{D54728AA-E408-4328-AD05-6CCC115B0F53}"/>
              </a:ext>
            </a:extLst>
          </p:cNvPr>
          <p:cNvSpPr>
            <a:spLocks noGrp="1"/>
          </p:cNvSpPr>
          <p:nvPr/>
        </p:nvSpPr>
        <p:spPr>
          <a:xfrm>
            <a:off x="3524250" y="3619500"/>
            <a:ext cx="30480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69635A"/>
                </a:solidFill>
                <a:latin typeface="Aptos"/>
                <a:ea typeface="Aptos"/>
                <a:cs typeface="Aptos"/>
              </a:defRPr>
            </a:pPr>
            <a:r>
              <a:rPr sz="750" b="0">
                <a:solidFill>
                  <a:srgbClr val="69635A"/>
                </a:solidFill>
                <a:latin typeface="Aptos"/>
                <a:ea typeface="Aptos"/>
                <a:cs typeface="Aptos"/>
              </a:rPr>
              <a:t>Télémétrie, dérive des politiques, écart de correctif ou anomalie</a:t>
            </a:r>
          </a:p>
          <a:p>
            <a:pPr algn="l">
              <a:defRPr sz="750" b="0">
                <a:solidFill>
                  <a:srgbClr val="69635A"/>
                </a:solidFill>
                <a:latin typeface="Aptos"/>
                <a:ea typeface="Aptos"/>
                <a:cs typeface="Aptos"/>
              </a:defRPr>
            </a:pPr>
            <a:r>
              <a:rPr sz="750" b="0">
                <a:solidFill>
                  <a:srgbClr val="69635A"/>
                </a:solidFill>
                <a:latin typeface="Aptos"/>
                <a:ea typeface="Aptos"/>
                <a:cs typeface="Aptos"/>
              </a:rPr>
              <a:t>modèle</a:t>
            </a:r>
          </a:p>
        </p:txBody>
      </p:sp>
      <p:sp>
        <p:nvSpPr>
          <p:cNvPr id="13" name="">
            <a:extLst>
              <a:ext uri="{FF2B5EF4-FFF2-40B4-BE49-F238E27FC236}">
                <a16:creationId id="{8287A39F-D1B8-4341-AF04-A3CD8E74C11D}"/>
              </a:ext>
            </a:extLst>
          </p:cNvPr>
          <p:cNvSpPr>
            <a:spLocks noGrp="1"/>
          </p:cNvSpPr>
          <p:nvPr/>
        </p:nvSpPr>
        <p:spPr>
          <a:xfrm>
            <a:off x="1200150" y="4114800"/>
            <a:ext cx="3238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15803D"/>
                </a:solidFill>
                <a:latin typeface="Georgia"/>
                <a:ea typeface="Georgia"/>
                <a:cs typeface="Georgia"/>
              </a:defRPr>
            </a:pPr>
            <a:r>
              <a:rPr sz="1200" b="1">
                <a:solidFill>
                  <a:srgbClr val="15803D"/>
                </a:solidFill>
                <a:latin typeface="Georgia"/>
                <a:ea typeface="Georgia"/>
                <a:cs typeface="Georgia"/>
              </a:rPr>
              <a:t>03</a:t>
            </a:r>
          </a:p>
        </p:txBody>
      </p:sp>
      <p:sp>
        <p:nvSpPr>
          <p:cNvPr id="14" name="">
            <a:extLst>
              <a:ext uri="{FF2B5EF4-FFF2-40B4-BE49-F238E27FC236}">
                <a16:creationId id="{01582D04-AA5B-4DCB-9D81-F1FCD8D8EF2E}"/>
              </a:ext>
            </a:extLst>
          </p:cNvPr>
          <p:cNvSpPr>
            <a:spLocks noGrp="1"/>
          </p:cNvSpPr>
          <p:nvPr/>
        </p:nvSpPr>
        <p:spPr>
          <a:xfrm>
            <a:off x="1695450" y="4114800"/>
            <a:ext cx="165735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171614"/>
                </a:solidFill>
                <a:latin typeface="Aptos"/>
                <a:ea typeface="Aptos"/>
                <a:cs typeface="Aptos"/>
              </a:defRPr>
            </a:pPr>
            <a:r>
              <a:rPr sz="900" b="1">
                <a:solidFill>
                  <a:srgbClr val="171614"/>
                </a:solidFill>
                <a:latin typeface="Aptos"/>
                <a:ea typeface="Aptos"/>
                <a:cs typeface="Aptos"/>
              </a:rPr>
              <a:t>Plan de remédiation</a:t>
            </a:r>
          </a:p>
        </p:txBody>
      </p:sp>
      <p:sp>
        <p:nvSpPr>
          <p:cNvPr id="15" name="">
            <a:extLst>
              <a:ext uri="{FF2B5EF4-FFF2-40B4-BE49-F238E27FC236}">
                <a16:creationId id="{7304024C-6B1D-4C51-9B18-FF400014CFC5}"/>
              </a:ext>
            </a:extLst>
          </p:cNvPr>
          <p:cNvSpPr>
            <a:spLocks noGrp="1"/>
          </p:cNvSpPr>
          <p:nvPr/>
        </p:nvSpPr>
        <p:spPr>
          <a:xfrm>
            <a:off x="3524250" y="4114800"/>
            <a:ext cx="30480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69635A"/>
                </a:solidFill>
                <a:latin typeface="Aptos"/>
                <a:ea typeface="Aptos"/>
                <a:cs typeface="Aptos"/>
              </a:defRPr>
            </a:pPr>
            <a:r>
              <a:rPr sz="750" b="0">
                <a:solidFill>
                  <a:srgbClr val="69635A"/>
                </a:solidFill>
                <a:latin typeface="Aptos"/>
                <a:ea typeface="Aptos"/>
                <a:cs typeface="Aptos"/>
              </a:rPr>
              <a:t>Correctif, timing, message utilisateur, restauration et risque</a:t>
            </a:r>
          </a:p>
        </p:txBody>
      </p:sp>
      <p:sp>
        <p:nvSpPr>
          <p:cNvPr id="16" name="">
            <a:extLst>
              <a:ext uri="{FF2B5EF4-FFF2-40B4-BE49-F238E27FC236}">
                <a16:creationId id="{82289FF1-C8CA-4C2C-9338-0D42D26EA26E}"/>
              </a:ext>
            </a:extLst>
          </p:cNvPr>
          <p:cNvSpPr>
            <a:spLocks noGrp="1"/>
          </p:cNvSpPr>
          <p:nvPr/>
        </p:nvSpPr>
        <p:spPr>
          <a:xfrm>
            <a:off x="1200150" y="4610100"/>
            <a:ext cx="32385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200" b="1">
                <a:solidFill>
                  <a:srgbClr val="F97316"/>
                </a:solidFill>
                <a:latin typeface="Georgia"/>
                <a:ea typeface="Georgia"/>
                <a:cs typeface="Georgia"/>
              </a:defRPr>
            </a:pPr>
            <a:r>
              <a:rPr sz="1200" b="1">
                <a:solidFill>
                  <a:srgbClr val="F97316"/>
                </a:solidFill>
                <a:latin typeface="Georgia"/>
                <a:ea typeface="Georgia"/>
                <a:cs typeface="Georgia"/>
              </a:rPr>
              <a:t>04</a:t>
            </a:r>
          </a:p>
        </p:txBody>
      </p:sp>
      <p:sp>
        <p:nvSpPr>
          <p:cNvPr id="17" name="">
            <a:extLst>
              <a:ext uri="{FF2B5EF4-FFF2-40B4-BE49-F238E27FC236}">
                <a16:creationId id="{55A6F400-BCC9-4282-AD22-8D5DCD82BA87}"/>
              </a:ext>
            </a:extLst>
          </p:cNvPr>
          <p:cNvSpPr>
            <a:spLocks noGrp="1"/>
          </p:cNvSpPr>
          <p:nvPr/>
        </p:nvSpPr>
        <p:spPr>
          <a:xfrm>
            <a:off x="1695450" y="4610100"/>
            <a:ext cx="165735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900" b="1">
                <a:solidFill>
                  <a:srgbClr val="171614"/>
                </a:solidFill>
                <a:latin typeface="Aptos"/>
                <a:ea typeface="Aptos"/>
                <a:cs typeface="Aptos"/>
              </a:defRPr>
            </a:pPr>
            <a:r>
              <a:rPr sz="900" b="1">
                <a:solidFill>
                  <a:srgbClr val="171614"/>
                </a:solidFill>
                <a:latin typeface="Aptos"/>
                <a:ea typeface="Aptos"/>
                <a:cs typeface="Aptos"/>
              </a:rPr>
              <a:t>Vérification</a:t>
            </a:r>
          </a:p>
        </p:txBody>
      </p:sp>
      <p:sp>
        <p:nvSpPr>
          <p:cNvPr id="18" name="">
            <a:extLst>
              <a:ext uri="{FF2B5EF4-FFF2-40B4-BE49-F238E27FC236}">
                <a16:creationId id="{5BDA8156-A5DE-42BF-8D38-9402B8A5BD47}"/>
              </a:ext>
            </a:extLst>
          </p:cNvPr>
          <p:cNvSpPr>
            <a:spLocks noGrp="1"/>
          </p:cNvSpPr>
          <p:nvPr/>
        </p:nvSpPr>
        <p:spPr>
          <a:xfrm>
            <a:off x="3524250" y="4610100"/>
            <a:ext cx="3048000" cy="2857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50" b="0">
                <a:solidFill>
                  <a:srgbClr val="69635A"/>
                </a:solidFill>
                <a:latin typeface="Aptos"/>
                <a:ea typeface="Aptos"/>
                <a:cs typeface="Aptos"/>
              </a:defRPr>
            </a:pPr>
            <a:r>
              <a:rPr sz="750" b="0">
                <a:solidFill>
                  <a:srgbClr val="69635A"/>
                </a:solidFill>
                <a:latin typeface="Aptos"/>
                <a:ea typeface="Aptos"/>
                <a:cs typeface="Aptos"/>
              </a:rPr>
              <a:t>Statut post-vérification, preuves et cycle de vie</a:t>
            </a:r>
          </a:p>
          <a:p>
            <a:pPr algn="l">
              <a:defRPr sz="750" b="0">
                <a:solidFill>
                  <a:srgbClr val="69635A"/>
                </a:solidFill>
                <a:latin typeface="Aptos"/>
                <a:ea typeface="Aptos"/>
                <a:cs typeface="Aptos"/>
              </a:defRPr>
            </a:pPr>
            <a:r>
              <a:rPr sz="750" b="0">
                <a:solidFill>
                  <a:srgbClr val="69635A"/>
                </a:solidFill>
                <a:latin typeface="Aptos"/>
                <a:ea typeface="Aptos"/>
                <a:cs typeface="Aptos"/>
              </a:rPr>
              <a:t>mise à jour</a:t>
            </a:r>
          </a:p>
        </p:txBody>
      </p:sp>
      <p:sp>
        <p:nvSpPr>
          <p:cNvPr id="19" name="">
            <a:extLst>
              <a:ext uri="{FF2B5EF4-FFF2-40B4-BE49-F238E27FC236}">
                <a16:creationId id="{138A54EA-0B7F-4274-89FD-2DA5DFEDAD39}"/>
              </a:ext>
            </a:extLst>
          </p:cNvPr>
          <p:cNvSpPr>
            <a:spLocks noGrp="1"/>
          </p:cNvSpPr>
          <p:nvPr/>
        </p:nvSpPr>
        <p:spPr>
          <a:xfrm>
            <a:off x="7772400" y="2247900"/>
            <a:ext cx="2705100" cy="3238500"/>
          </a:xfrm>
          <a:prstGeom prst="rect">
            <a:avLst/>
          </a:prstGeom>
          <a:solidFill>
            <a:srgbClr val="171614"/>
          </a:solidFill>
          <a:ln w="0">
            <a:solidFill>
              <a:srgbClr val="000000">
                <a:alpha val="0"/>
              </a:srgbClr>
            </a:solidFill>
            <a:prstDash val="solid"/>
          </a:ln>
        </p:spPr>
      </p:sp>
      <p:sp>
        <p:nvSpPr>
          <p:cNvPr id="20" name="">
            <a:extLst>
              <a:ext uri="{FF2B5EF4-FFF2-40B4-BE49-F238E27FC236}">
                <a16:creationId id="{18B38380-3F86-4931-8D48-623545EE132B}"/>
              </a:ext>
            </a:extLst>
          </p:cNvPr>
          <p:cNvSpPr>
            <a:spLocks noGrp="1"/>
          </p:cNvSpPr>
          <p:nvPr/>
        </p:nvSpPr>
        <p:spPr>
          <a:xfrm>
            <a:off x="8077200" y="2571750"/>
            <a:ext cx="1524000" cy="1905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050" b="1">
                <a:solidFill>
                  <a:srgbClr val="F7F4EE"/>
                </a:solidFill>
                <a:latin typeface="Aptos"/>
                <a:ea typeface="Aptos"/>
                <a:cs typeface="Aptos"/>
              </a:defRPr>
            </a:pPr>
            <a:r>
              <a:rPr sz="1050" b="1">
                <a:solidFill>
                  <a:srgbClr val="F7F4EE"/>
                </a:solidFill>
                <a:latin typeface="Aptos"/>
                <a:ea typeface="Aptos"/>
                <a:cs typeface="Aptos"/>
              </a:rPr>
              <a:t>Objectif répondeur</a:t>
            </a:r>
          </a:p>
        </p:txBody>
      </p:sp>
      <p:sp>
        <p:nvSpPr>
          <p:cNvPr id="21" name="">
            <a:extLst>
              <a:ext uri="{FF2B5EF4-FFF2-40B4-BE49-F238E27FC236}">
                <a16:creationId id="{14D42C8F-7EE6-4406-87EE-BA34533C249A}"/>
              </a:ext>
            </a:extLst>
          </p:cNvPr>
          <p:cNvSpPr>
            <a:spLocks noGrp="1"/>
          </p:cNvSpPr>
          <p:nvPr/>
        </p:nvSpPr>
        <p:spPr>
          <a:xfrm>
            <a:off x="8077200" y="3009900"/>
            <a:ext cx="1962150" cy="9525"/>
          </a:xfrm>
          <a:prstGeom prst="rect">
            <a:avLst/>
          </a:prstGeom>
          <a:solidFill>
            <a:srgbClr val="3C362E"/>
          </a:solidFill>
          <a:ln w="0">
            <a:solidFill>
              <a:srgbClr val="000000">
                <a:alpha val="0"/>
              </a:srgbClr>
            </a:solidFill>
            <a:prstDash val="solid"/>
          </a:ln>
        </p:spPr>
      </p:sp>
      <p:sp>
        <p:nvSpPr>
          <p:cNvPr id="22" name="">
            <a:extLst>
              <a:ext uri="{FF2B5EF4-FFF2-40B4-BE49-F238E27FC236}">
                <a16:creationId id="{871386A0-976C-43C9-823B-0F6C674510CF}"/>
              </a:ext>
            </a:extLst>
          </p:cNvPr>
          <p:cNvSpPr>
            <a:spLocks noGrp="1"/>
          </p:cNvSpPr>
          <p:nvPr/>
        </p:nvSpPr>
        <p:spPr>
          <a:xfrm>
            <a:off x="8077200" y="3105150"/>
            <a:ext cx="8763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AFA79B"/>
                </a:solidFill>
                <a:latin typeface="Aptos"/>
                <a:ea typeface="Aptos"/>
                <a:cs typeface="Aptos"/>
              </a:defRPr>
            </a:pPr>
            <a:r>
              <a:rPr sz="675" b="1">
                <a:solidFill>
                  <a:srgbClr val="AFA79B"/>
                </a:solidFill>
                <a:latin typeface="Aptos"/>
                <a:ea typeface="Aptos"/>
                <a:cs typeface="Aptos"/>
              </a:rPr>
              <a:t>Incidence</a:t>
            </a:r>
          </a:p>
        </p:txBody>
      </p:sp>
      <p:sp>
        <p:nvSpPr>
          <p:cNvPr id="23" name="">
            <a:extLst>
              <a:ext uri="{FF2B5EF4-FFF2-40B4-BE49-F238E27FC236}">
                <a16:creationId id="{14F31814-2BF9-4918-BE4F-7280693260A8}"/>
              </a:ext>
            </a:extLst>
          </p:cNvPr>
          <p:cNvSpPr>
            <a:spLocks noGrp="1"/>
          </p:cNvSpPr>
          <p:nvPr/>
        </p:nvSpPr>
        <p:spPr>
          <a:xfrm>
            <a:off x="9144000" y="3105150"/>
            <a:ext cx="7810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F97316"/>
                </a:solidFill>
                <a:latin typeface="Aptos"/>
                <a:ea typeface="Aptos"/>
                <a:cs typeface="Aptos"/>
              </a:defRPr>
            </a:pPr>
            <a:r>
              <a:rPr sz="825" b="1">
                <a:solidFill>
                  <a:srgbClr val="F97316"/>
                </a:solidFill>
                <a:latin typeface="Aptos"/>
                <a:ea typeface="Aptos"/>
                <a:cs typeface="Aptos"/>
              </a:rPr>
              <a:t>Connu</a:t>
            </a:r>
          </a:p>
        </p:txBody>
      </p:sp>
      <p:sp>
        <p:nvSpPr>
          <p:cNvPr id="24" name="">
            <a:extLst>
              <a:ext uri="{FF2B5EF4-FFF2-40B4-BE49-F238E27FC236}">
                <a16:creationId id="{B5A16AB5-1680-4F47-AEBF-0FEF0F763BD6}"/>
              </a:ext>
            </a:extLst>
          </p:cNvPr>
          <p:cNvSpPr>
            <a:spLocks noGrp="1"/>
          </p:cNvSpPr>
          <p:nvPr/>
        </p:nvSpPr>
        <p:spPr>
          <a:xfrm>
            <a:off x="8077200" y="3448050"/>
            <a:ext cx="1962150" cy="9525"/>
          </a:xfrm>
          <a:prstGeom prst="rect">
            <a:avLst/>
          </a:prstGeom>
          <a:solidFill>
            <a:srgbClr val="3C362E"/>
          </a:solidFill>
          <a:ln w="0">
            <a:solidFill>
              <a:srgbClr val="000000">
                <a:alpha val="0"/>
              </a:srgbClr>
            </a:solidFill>
            <a:prstDash val="solid"/>
          </a:ln>
        </p:spPr>
      </p:sp>
      <p:sp>
        <p:nvSpPr>
          <p:cNvPr id="25" name="">
            <a:extLst>
              <a:ext uri="{FF2B5EF4-FFF2-40B4-BE49-F238E27FC236}">
                <a16:creationId id="{775B1CD3-456A-4444-BDB3-F3372E21244F}"/>
              </a:ext>
            </a:extLst>
          </p:cNvPr>
          <p:cNvSpPr>
            <a:spLocks noGrp="1"/>
          </p:cNvSpPr>
          <p:nvPr/>
        </p:nvSpPr>
        <p:spPr>
          <a:xfrm>
            <a:off x="8077200" y="3543300"/>
            <a:ext cx="8763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AFA79B"/>
                </a:solidFill>
                <a:latin typeface="Aptos"/>
                <a:ea typeface="Aptos"/>
                <a:cs typeface="Aptos"/>
              </a:defRPr>
            </a:pPr>
            <a:r>
              <a:rPr sz="675" b="1">
                <a:solidFill>
                  <a:srgbClr val="AFA79B"/>
                </a:solidFill>
                <a:latin typeface="Aptos"/>
                <a:ea typeface="Aptos"/>
                <a:cs typeface="Aptos"/>
              </a:rPr>
              <a:t>Propriétaire</a:t>
            </a:r>
          </a:p>
        </p:txBody>
      </p:sp>
      <p:sp>
        <p:nvSpPr>
          <p:cNvPr id="26" name="">
            <a:extLst>
              <a:ext uri="{FF2B5EF4-FFF2-40B4-BE49-F238E27FC236}">
                <a16:creationId id="{837D788F-869A-447E-8EC7-36CF8880A988}"/>
              </a:ext>
            </a:extLst>
          </p:cNvPr>
          <p:cNvSpPr>
            <a:spLocks noGrp="1"/>
          </p:cNvSpPr>
          <p:nvPr/>
        </p:nvSpPr>
        <p:spPr>
          <a:xfrm>
            <a:off x="9144000" y="3543300"/>
            <a:ext cx="7810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F7F4EE"/>
                </a:solidFill>
                <a:latin typeface="Aptos"/>
                <a:ea typeface="Aptos"/>
                <a:cs typeface="Aptos"/>
              </a:defRPr>
            </a:pPr>
            <a:r>
              <a:rPr sz="825" b="1">
                <a:solidFill>
                  <a:srgbClr val="F7F4EE"/>
                </a:solidFill>
                <a:latin typeface="Aptos"/>
                <a:ea typeface="Aptos"/>
                <a:cs typeface="Aptos"/>
              </a:rPr>
              <a:t>Nommé</a:t>
            </a:r>
          </a:p>
        </p:txBody>
      </p:sp>
      <p:sp>
        <p:nvSpPr>
          <p:cNvPr id="27" name="">
            <a:extLst>
              <a:ext uri="{FF2B5EF4-FFF2-40B4-BE49-F238E27FC236}">
                <a16:creationId id="{DD764335-2C40-4409-A850-62E9F40CA54B}"/>
              </a:ext>
            </a:extLst>
          </p:cNvPr>
          <p:cNvSpPr>
            <a:spLocks noGrp="1"/>
          </p:cNvSpPr>
          <p:nvPr/>
        </p:nvSpPr>
        <p:spPr>
          <a:xfrm>
            <a:off x="8077200" y="3886200"/>
            <a:ext cx="1962150" cy="9525"/>
          </a:xfrm>
          <a:prstGeom prst="rect">
            <a:avLst/>
          </a:prstGeom>
          <a:solidFill>
            <a:srgbClr val="3C362E"/>
          </a:solidFill>
          <a:ln w="0">
            <a:solidFill>
              <a:srgbClr val="000000">
                <a:alpha val="0"/>
              </a:srgbClr>
            </a:solidFill>
            <a:prstDash val="solid"/>
          </a:ln>
        </p:spPr>
      </p:sp>
      <p:sp>
        <p:nvSpPr>
          <p:cNvPr id="28" name="">
            <a:extLst>
              <a:ext uri="{FF2B5EF4-FFF2-40B4-BE49-F238E27FC236}">
                <a16:creationId id="{1A4C9D9B-938E-4746-A245-FFE3297DDA29}"/>
              </a:ext>
            </a:extLst>
          </p:cNvPr>
          <p:cNvSpPr>
            <a:spLocks noGrp="1"/>
          </p:cNvSpPr>
          <p:nvPr/>
        </p:nvSpPr>
        <p:spPr>
          <a:xfrm>
            <a:off x="8077200" y="3981450"/>
            <a:ext cx="8763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AFA79B"/>
                </a:solidFill>
                <a:latin typeface="Aptos"/>
                <a:ea typeface="Aptos"/>
                <a:cs typeface="Aptos"/>
              </a:defRPr>
            </a:pPr>
            <a:r>
              <a:rPr sz="675" b="1">
                <a:solidFill>
                  <a:srgbClr val="AFA79B"/>
                </a:solidFill>
                <a:latin typeface="Aptos"/>
                <a:ea typeface="Aptos"/>
                <a:cs typeface="Aptos"/>
              </a:rPr>
              <a:t>Preuve</a:t>
            </a:r>
          </a:p>
        </p:txBody>
      </p:sp>
      <p:sp>
        <p:nvSpPr>
          <p:cNvPr id="29" name="">
            <a:extLst>
              <a:ext uri="{FF2B5EF4-FFF2-40B4-BE49-F238E27FC236}">
                <a16:creationId id="{1ACF37C8-C775-4115-8E46-2300F13A9A12}"/>
              </a:ext>
            </a:extLst>
          </p:cNvPr>
          <p:cNvSpPr>
            <a:spLocks noGrp="1"/>
          </p:cNvSpPr>
          <p:nvPr/>
        </p:nvSpPr>
        <p:spPr>
          <a:xfrm>
            <a:off x="9144000" y="3981450"/>
            <a:ext cx="7810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F7F4EE"/>
                </a:solidFill>
                <a:latin typeface="Aptos"/>
                <a:ea typeface="Aptos"/>
                <a:cs typeface="Aptos"/>
              </a:defRPr>
            </a:pPr>
            <a:r>
              <a:rPr sz="825" b="1">
                <a:solidFill>
                  <a:srgbClr val="F7F4EE"/>
                </a:solidFill>
                <a:latin typeface="Aptos"/>
                <a:ea typeface="Aptos"/>
                <a:cs typeface="Aptos"/>
              </a:rPr>
              <a:t>Lié</a:t>
            </a:r>
          </a:p>
        </p:txBody>
      </p:sp>
      <p:sp>
        <p:nvSpPr>
          <p:cNvPr id="30" name="">
            <a:extLst>
              <a:ext uri="{FF2B5EF4-FFF2-40B4-BE49-F238E27FC236}">
                <a16:creationId id="{F6CD5473-041C-4C7C-A349-1AA247EB5659}"/>
              </a:ext>
            </a:extLst>
          </p:cNvPr>
          <p:cNvSpPr>
            <a:spLocks noGrp="1"/>
          </p:cNvSpPr>
          <p:nvPr/>
        </p:nvSpPr>
        <p:spPr>
          <a:xfrm>
            <a:off x="8077200" y="4324350"/>
            <a:ext cx="1962150" cy="9525"/>
          </a:xfrm>
          <a:prstGeom prst="rect">
            <a:avLst/>
          </a:prstGeom>
          <a:solidFill>
            <a:srgbClr val="3C362E"/>
          </a:solidFill>
          <a:ln w="0">
            <a:solidFill>
              <a:srgbClr val="000000">
                <a:alpha val="0"/>
              </a:srgbClr>
            </a:solidFill>
            <a:prstDash val="solid"/>
          </a:ln>
        </p:spPr>
      </p:sp>
      <p:sp>
        <p:nvSpPr>
          <p:cNvPr id="31" name="">
            <a:extLst>
              <a:ext uri="{FF2B5EF4-FFF2-40B4-BE49-F238E27FC236}">
                <a16:creationId id="{607212FF-316B-4F54-897A-6993929D94A9}"/>
              </a:ext>
            </a:extLst>
          </p:cNvPr>
          <p:cNvSpPr>
            <a:spLocks noGrp="1"/>
          </p:cNvSpPr>
          <p:nvPr/>
        </p:nvSpPr>
        <p:spPr>
          <a:xfrm>
            <a:off x="8077200" y="4419600"/>
            <a:ext cx="87630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675" b="1">
                <a:solidFill>
                  <a:srgbClr val="AFA79B"/>
                </a:solidFill>
                <a:latin typeface="Aptos"/>
                <a:ea typeface="Aptos"/>
                <a:cs typeface="Aptos"/>
              </a:defRPr>
            </a:pPr>
            <a:r>
              <a:rPr sz="675" b="1">
                <a:solidFill>
                  <a:srgbClr val="AFA79B"/>
                </a:solidFill>
                <a:latin typeface="Aptos"/>
                <a:ea typeface="Aptos"/>
                <a:cs typeface="Aptos"/>
              </a:rPr>
              <a:t>Étape suivante</a:t>
            </a:r>
          </a:p>
        </p:txBody>
      </p:sp>
      <p:sp>
        <p:nvSpPr>
          <p:cNvPr id="32" name="">
            <a:extLst>
              <a:ext uri="{FF2B5EF4-FFF2-40B4-BE49-F238E27FC236}">
                <a16:creationId id="{CDF4FA67-0146-4ADF-8D0D-F3575765A78D}"/>
              </a:ext>
            </a:extLst>
          </p:cNvPr>
          <p:cNvSpPr>
            <a:spLocks noGrp="1"/>
          </p:cNvSpPr>
          <p:nvPr/>
        </p:nvSpPr>
        <p:spPr>
          <a:xfrm>
            <a:off x="9144000" y="4419600"/>
            <a:ext cx="781050" cy="15240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F7F4EE"/>
                </a:solidFill>
                <a:latin typeface="Aptos"/>
                <a:ea typeface="Aptos"/>
                <a:cs typeface="Aptos"/>
              </a:defRPr>
            </a:pPr>
            <a:r>
              <a:rPr sz="825" b="1">
                <a:solidFill>
                  <a:srgbClr val="F7F4EE"/>
                </a:solidFill>
                <a:latin typeface="Aptos"/>
                <a:ea typeface="Aptos"/>
                <a:cs typeface="Aptos"/>
              </a:rPr>
              <a:t>Prêt</a:t>
            </a:r>
          </a:p>
        </p:txBody>
      </p:sp>
      <p:sp>
        <p:nvSpPr>
          <p:cNvPr id="33" name="">
            <a:extLst>
              <a:ext uri="{FF2B5EF4-FFF2-40B4-BE49-F238E27FC236}">
                <a16:creationId id="{DD4D8CCD-469E-451C-8D1B-164E5AC4F22D}"/>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34" name="">
            <a:extLst>
              <a:ext uri="{FF2B5EF4-FFF2-40B4-BE49-F238E27FC236}">
                <a16:creationId id="{16C92CDA-F881-47AE-AA0A-A7DA02837CE8}"/>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Automatisation informatique | ActiveMotion.ai</a:t>
            </a:r>
          </a:p>
        </p:txBody>
      </p:sp>
      <p:sp>
        <p:nvSpPr>
          <p:cNvPr id="35" name="">
            <a:extLst>
              <a:ext uri="{FF2B5EF4-FFF2-40B4-BE49-F238E27FC236}">
                <a16:creationId id="{2A7C723D-568D-4E9A-A78B-E8B9FCF6A51C}"/>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05</a:t>
            </a:r>
          </a:p>
        </p:txBody>
      </p:sp>
    </p:spTree>
    <p:extLst>
      <p:ext uri="{BB962C8B-B14F-4D97-AF65-F5344CB8AC3E}">
        <p14:creationId val="987035365"/>
      </p:ext>
    </p:extLst>
  </p:cSld>
</p:sld>
</file>

<file path=ppt/slides/slide6.xml><?xml version="1.0" encoding="utf-8"?>
<p:sld xmlns:a="http://schemas.openxmlformats.org/drawingml/2006/main" xmlns:a16="http://schemas.microsoft.com/office/drawing/2014/main" xmlns:p="http://schemas.openxmlformats.org/presentationml/2006/main" xmlns:p14="http://schemas.microsoft.com/office/powerpoint/2010/main">
  <p:cSld>
    <p:spTree>
      <p:nvGrpSpPr>
        <p:cNvPr id="1" name=""/>
        <p:cNvGrpSpPr/>
        <p:nvPr/>
      </p:nvGrpSpPr>
      <p:grpSpPr>
        <a:xfrm/>
      </p:grpSpPr>
      <p:sp>
        <p:nvSpPr>
          <p:cNvPr id="1" name="">
            <a:extLst>
              <a:ext uri="{FF2B5EF4-FFF2-40B4-BE49-F238E27FC236}">
                <a16:creationId id="{11511A8B-6AF9-4D82-8910-8864C38A892E}"/>
              </a:ext>
            </a:extLst>
          </p:cNvPr>
          <p:cNvSpPr>
            <a:spLocks noGrp="1"/>
          </p:cNvSpPr>
          <p:nvPr/>
        </p:nvSpPr>
        <p:spPr>
          <a:xfrm>
            <a:off x="0" y="0"/>
            <a:ext cx="12192000" cy="6858000"/>
          </a:xfrm>
          <a:prstGeom prst="rect">
            <a:avLst/>
          </a:prstGeom>
          <a:solidFill>
            <a:srgbClr val="F7F4EE"/>
          </a:solidFill>
          <a:ln w="0">
            <a:solidFill>
              <a:srgbClr val="000000">
                <a:alpha val="0"/>
              </a:srgbClr>
            </a:solidFill>
            <a:prstDash val="solid"/>
          </a:ln>
        </p:spPr>
      </p:sp>
      <p:sp>
        <p:nvSpPr>
          <p:cNvPr id="2" name="kicker-marker">
            <a:extLst>
              <a:ext uri="{FF2B5EF4-FFF2-40B4-BE49-F238E27FC236}">
                <a16:creationId id="{8B52C419-B2D2-402E-9ABE-009C10467130}"/>
              </a:ext>
            </a:extLst>
          </p:cNvPr>
          <p:cNvSpPr>
            <a:spLocks noGrp="1"/>
          </p:cNvSpPr>
          <p:nvPr/>
        </p:nvSpPr>
        <p:spPr>
          <a:xfrm>
            <a:off x="590550" y="504825"/>
            <a:ext cx="95250" cy="95250"/>
          </a:xfrm>
          <a:prstGeom prst="rect">
            <a:avLst/>
          </a:prstGeom>
          <a:solidFill>
            <a:srgbClr val="F97316"/>
          </a:solidFill>
          <a:ln w="0">
            <a:solidFill>
              <a:srgbClr val="000000">
                <a:alpha val="0"/>
              </a:srgbClr>
            </a:solidFill>
            <a:prstDash val="solid"/>
          </a:ln>
        </p:spPr>
      </p:sp>
      <p:sp>
        <p:nvSpPr>
          <p:cNvPr id="3" name="kicker-label">
            <a:extLst>
              <a:ext uri="{FF2B5EF4-FFF2-40B4-BE49-F238E27FC236}">
                <a16:creationId id="{23A871C1-11D9-4E7B-A3B2-BD0FCA24440C}"/>
              </a:ext>
            </a:extLst>
          </p:cNvPr>
          <p:cNvSpPr>
            <a:spLocks noGrp="1"/>
          </p:cNvSpPr>
          <p:nvPr/>
        </p:nvSpPr>
        <p:spPr>
          <a:xfrm>
            <a:off x="819150" y="476250"/>
            <a:ext cx="59055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13" b="1">
                <a:solidFill>
                  <a:srgbClr val="69635A"/>
                </a:solidFill>
                <a:latin typeface="Aptos"/>
                <a:ea typeface="Aptos"/>
                <a:cs typeface="Aptos"/>
              </a:defRPr>
            </a:pPr>
            <a:r>
              <a:rPr sz="713" b="1">
                <a:solidFill>
                  <a:srgbClr val="69635A"/>
                </a:solidFill>
                <a:latin typeface="Aptos"/>
                <a:ea typeface="Aptos"/>
                <a:cs typeface="Aptos"/>
              </a:rPr>
              <a:t>CHEMIN D'ÉCHELLE</a:t>
            </a:r>
          </a:p>
        </p:txBody>
      </p:sp>
      <p:sp>
        <p:nvSpPr>
          <p:cNvPr id="4" name="">
            <a:extLst>
              <a:ext uri="{FF2B5EF4-FFF2-40B4-BE49-F238E27FC236}">
                <a16:creationId id="{494508DF-A5A9-45B7-BD4D-DA0163CAB2BE}"/>
              </a:ext>
            </a:extLst>
          </p:cNvPr>
          <p:cNvSpPr>
            <a:spLocks noGrp="1"/>
          </p:cNvSpPr>
          <p:nvPr/>
        </p:nvSpPr>
        <p:spPr>
          <a:xfrm>
            <a:off x="590550" y="876300"/>
            <a:ext cx="9048750" cy="9334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700" b="1">
                <a:solidFill>
                  <a:srgbClr val="171614"/>
                </a:solidFill>
                <a:latin typeface="Georgia"/>
                <a:ea typeface="Georgia"/>
                <a:cs typeface="Georgia"/>
              </a:defRPr>
            </a:pPr>
            <a:r>
              <a:rPr sz="2700" b="1">
                <a:solidFill>
                  <a:srgbClr val="171614"/>
                </a:solidFill>
                <a:latin typeface="Georgia"/>
                <a:ea typeface="Georgia"/>
                <a:cs typeface="Georgia"/>
              </a:rPr>
              <a:t>Passez d'un flux de travail informatique unique à un contrôle continu des services.</a:t>
            </a:r>
          </a:p>
        </p:txBody>
      </p:sp>
      <p:sp>
        <p:nvSpPr>
          <p:cNvPr id="5" name="">
            <a:extLst>
              <a:ext uri="{FF2B5EF4-FFF2-40B4-BE49-F238E27FC236}">
                <a16:creationId id="{A8836CEB-3977-40B7-9C69-EDFC4FA11D47}"/>
              </a:ext>
            </a:extLst>
          </p:cNvPr>
          <p:cNvSpPr>
            <a:spLocks noGrp="1"/>
          </p:cNvSpPr>
          <p:nvPr/>
        </p:nvSpPr>
        <p:spPr>
          <a:xfrm>
            <a:off x="876300" y="2628900"/>
            <a:ext cx="2038350" cy="1962150"/>
          </a:xfrm>
          <a:prstGeom prst="rect">
            <a:avLst/>
          </a:prstGeom>
          <a:solidFill>
            <a:srgbClr val="FFFDF8"/>
          </a:solidFill>
          <a:ln w="9525">
            <a:solidFill>
              <a:srgbClr val="D9D0C3"/>
            </a:solidFill>
            <a:prstDash val="solid"/>
          </a:ln>
        </p:spPr>
      </p:sp>
      <p:sp>
        <p:nvSpPr>
          <p:cNvPr id="6" name="">
            <a:extLst>
              <a:ext uri="{FF2B5EF4-FFF2-40B4-BE49-F238E27FC236}">
                <a16:creationId id="{115FEBE6-5930-4805-828C-D218606E5D79}"/>
              </a:ext>
            </a:extLst>
          </p:cNvPr>
          <p:cNvSpPr>
            <a:spLocks noGrp="1"/>
          </p:cNvSpPr>
          <p:nvPr/>
        </p:nvSpPr>
        <p:spPr>
          <a:xfrm>
            <a:off x="876300" y="2628900"/>
            <a:ext cx="2038350" cy="57150"/>
          </a:xfrm>
          <a:prstGeom prst="rect">
            <a:avLst/>
          </a:prstGeom>
          <a:solidFill>
            <a:srgbClr val="2563EB"/>
          </a:solidFill>
          <a:ln w="0">
            <a:solidFill>
              <a:srgbClr val="000000">
                <a:alpha val="0"/>
              </a:srgbClr>
            </a:solidFill>
            <a:prstDash val="solid"/>
          </a:ln>
        </p:spPr>
      </p:sp>
      <p:sp>
        <p:nvSpPr>
          <p:cNvPr id="7" name="">
            <a:extLst>
              <a:ext uri="{FF2B5EF4-FFF2-40B4-BE49-F238E27FC236}">
                <a16:creationId id="{61AE8F3B-CAB5-4FFE-9FD0-F5D4F37EA219}"/>
              </a:ext>
            </a:extLst>
          </p:cNvPr>
          <p:cNvSpPr>
            <a:spLocks noGrp="1"/>
          </p:cNvSpPr>
          <p:nvPr/>
        </p:nvSpPr>
        <p:spPr>
          <a:xfrm>
            <a:off x="1066800" y="2952750"/>
            <a:ext cx="4191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2563EB"/>
                </a:solidFill>
                <a:latin typeface="Georgia"/>
                <a:ea typeface="Georgia"/>
                <a:cs typeface="Georgia"/>
              </a:defRPr>
            </a:pPr>
            <a:r>
              <a:rPr sz="1350" b="1">
                <a:solidFill>
                  <a:srgbClr val="2563EB"/>
                </a:solidFill>
                <a:latin typeface="Georgia"/>
                <a:ea typeface="Georgia"/>
                <a:cs typeface="Georgia"/>
              </a:rPr>
              <a:t>01</a:t>
            </a:r>
          </a:p>
        </p:txBody>
      </p:sp>
      <p:sp>
        <p:nvSpPr>
          <p:cNvPr id="8" name="">
            <a:extLst>
              <a:ext uri="{FF2B5EF4-FFF2-40B4-BE49-F238E27FC236}">
                <a16:creationId id="{5C0C9487-476C-4C54-8FE4-2E10B1FE3477}"/>
              </a:ext>
            </a:extLst>
          </p:cNvPr>
          <p:cNvSpPr>
            <a:spLocks noGrp="1"/>
          </p:cNvSpPr>
          <p:nvPr/>
        </p:nvSpPr>
        <p:spPr>
          <a:xfrm>
            <a:off x="1066800" y="3314700"/>
            <a:ext cx="152400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2563EB"/>
                </a:solidFill>
                <a:latin typeface="Georgia"/>
                <a:ea typeface="Georgia"/>
                <a:cs typeface="Georgia"/>
              </a:defRPr>
            </a:pPr>
            <a:r>
              <a:rPr sz="2025" b="1">
                <a:solidFill>
                  <a:srgbClr val="2563EB"/>
                </a:solidFill>
                <a:latin typeface="Georgia"/>
                <a:ea typeface="Georgia"/>
                <a:cs typeface="Georgia"/>
              </a:rPr>
              <a:t>Connecter</a:t>
            </a:r>
          </a:p>
        </p:txBody>
      </p:sp>
      <p:sp>
        <p:nvSpPr>
          <p:cNvPr id="9" name="">
            <a:extLst>
              <a:ext uri="{FF2B5EF4-FFF2-40B4-BE49-F238E27FC236}">
                <a16:creationId id="{758BDB97-D5C6-4DA5-A4D9-E7E4CC4D7D5D}"/>
              </a:ext>
            </a:extLst>
          </p:cNvPr>
          <p:cNvSpPr>
            <a:spLocks noGrp="1"/>
          </p:cNvSpPr>
          <p:nvPr/>
        </p:nvSpPr>
        <p:spPr>
          <a:xfrm>
            <a:off x="1066800" y="4019550"/>
            <a:ext cx="158115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88" b="0">
                <a:solidFill>
                  <a:srgbClr val="69635A"/>
                </a:solidFill>
                <a:latin typeface="Aptos"/>
                <a:ea typeface="Aptos"/>
                <a:cs typeface="Aptos"/>
              </a:defRPr>
            </a:pPr>
            <a:r>
              <a:rPr sz="788" b="0">
                <a:solidFill>
                  <a:srgbClr val="69635A"/>
                </a:solidFill>
                <a:latin typeface="Aptos"/>
                <a:ea typeface="Aptos"/>
                <a:cs typeface="Aptos"/>
              </a:rPr>
              <a:t>MDM, EDR, ITSM, identité,</a:t>
            </a:r>
          </a:p>
          <a:p>
            <a:pPr algn="l">
              <a:defRPr sz="788" b="0">
                <a:solidFill>
                  <a:srgbClr val="69635A"/>
                </a:solidFill>
                <a:latin typeface="Aptos"/>
                <a:ea typeface="Aptos"/>
                <a:cs typeface="Aptos"/>
              </a:defRPr>
            </a:pPr>
            <a:r>
              <a:rPr sz="788" b="0">
                <a:solidFill>
                  <a:srgbClr val="69635A"/>
                </a:solidFill>
                <a:latin typeface="Aptos"/>
                <a:ea typeface="Aptos"/>
                <a:cs typeface="Aptos"/>
              </a:rPr>
              <a:t>actif et outils logiciels</a:t>
            </a:r>
          </a:p>
        </p:txBody>
      </p:sp>
      <p:sp>
        <p:nvSpPr>
          <p:cNvPr id="10" name="">
            <a:extLst>
              <a:ext uri="{FF2B5EF4-FFF2-40B4-BE49-F238E27FC236}">
                <a16:creationId id="{E9CD317E-AED4-4DB4-B7A7-CC4228AD9434}"/>
              </a:ext>
            </a:extLst>
          </p:cNvPr>
          <p:cNvSpPr>
            <a:spLocks noGrp="1"/>
          </p:cNvSpPr>
          <p:nvPr/>
        </p:nvSpPr>
        <p:spPr>
          <a:xfrm>
            <a:off x="2914650" y="3638550"/>
            <a:ext cx="609600" cy="19050"/>
          </a:xfrm>
          <a:prstGeom prst="rect">
            <a:avLst/>
          </a:prstGeom>
          <a:solidFill>
            <a:srgbClr val="2563EB"/>
          </a:solidFill>
          <a:ln w="0">
            <a:solidFill>
              <a:srgbClr val="000000">
                <a:alpha val="0"/>
              </a:srgbClr>
            </a:solidFill>
            <a:prstDash val="solid"/>
          </a:ln>
        </p:spPr>
      </p:sp>
      <p:sp>
        <p:nvSpPr>
          <p:cNvPr id="11" name="">
            <a:extLst>
              <a:ext uri="{FF2B5EF4-FFF2-40B4-BE49-F238E27FC236}">
                <a16:creationId id="{B0365EC9-59D9-4E01-96EA-C17C3243AD85}"/>
              </a:ext>
            </a:extLst>
          </p:cNvPr>
          <p:cNvSpPr>
            <a:spLocks noGrp="1"/>
          </p:cNvSpPr>
          <p:nvPr/>
        </p:nvSpPr>
        <p:spPr>
          <a:xfrm>
            <a:off x="3524250" y="2628900"/>
            <a:ext cx="2038350" cy="1962150"/>
          </a:xfrm>
          <a:prstGeom prst="rect">
            <a:avLst/>
          </a:prstGeom>
          <a:solidFill>
            <a:srgbClr val="FFFDF8"/>
          </a:solidFill>
          <a:ln w="9525">
            <a:solidFill>
              <a:srgbClr val="D9D0C3"/>
            </a:solidFill>
            <a:prstDash val="solid"/>
          </a:ln>
        </p:spPr>
      </p:sp>
      <p:sp>
        <p:nvSpPr>
          <p:cNvPr id="12" name="">
            <a:extLst>
              <a:ext uri="{FF2B5EF4-FFF2-40B4-BE49-F238E27FC236}">
                <a16:creationId id="{C20F3589-9023-4B9D-8F7E-0BA991891805}"/>
              </a:ext>
            </a:extLst>
          </p:cNvPr>
          <p:cNvSpPr>
            <a:spLocks noGrp="1"/>
          </p:cNvSpPr>
          <p:nvPr/>
        </p:nvSpPr>
        <p:spPr>
          <a:xfrm>
            <a:off x="3524250" y="2628900"/>
            <a:ext cx="2038350" cy="57150"/>
          </a:xfrm>
          <a:prstGeom prst="rect">
            <a:avLst/>
          </a:prstGeom>
          <a:solidFill>
            <a:srgbClr val="F97316"/>
          </a:solidFill>
          <a:ln w="0">
            <a:solidFill>
              <a:srgbClr val="000000">
                <a:alpha val="0"/>
              </a:srgbClr>
            </a:solidFill>
            <a:prstDash val="solid"/>
          </a:ln>
        </p:spPr>
      </p:sp>
      <p:sp>
        <p:nvSpPr>
          <p:cNvPr id="13" name="">
            <a:extLst>
              <a:ext uri="{FF2B5EF4-FFF2-40B4-BE49-F238E27FC236}">
                <a16:creationId id="{6BC2D4DA-37A8-45E3-AF26-B5B53B83EFCA}"/>
              </a:ext>
            </a:extLst>
          </p:cNvPr>
          <p:cNvSpPr>
            <a:spLocks noGrp="1"/>
          </p:cNvSpPr>
          <p:nvPr/>
        </p:nvSpPr>
        <p:spPr>
          <a:xfrm>
            <a:off x="3714750" y="2952750"/>
            <a:ext cx="4191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F97316"/>
                </a:solidFill>
                <a:latin typeface="Georgia"/>
                <a:ea typeface="Georgia"/>
                <a:cs typeface="Georgia"/>
              </a:defRPr>
            </a:pPr>
            <a:r>
              <a:rPr sz="1350" b="1">
                <a:solidFill>
                  <a:srgbClr val="F97316"/>
                </a:solidFill>
                <a:latin typeface="Georgia"/>
                <a:ea typeface="Georgia"/>
                <a:cs typeface="Georgia"/>
              </a:rPr>
              <a:t>02</a:t>
            </a:r>
          </a:p>
        </p:txBody>
      </p:sp>
      <p:sp>
        <p:nvSpPr>
          <p:cNvPr id="14" name="">
            <a:extLst>
              <a:ext uri="{FF2B5EF4-FFF2-40B4-BE49-F238E27FC236}">
                <a16:creationId id="{5DD14683-9F21-4EF0-8D2A-F5DA07A1780B}"/>
              </a:ext>
            </a:extLst>
          </p:cNvPr>
          <p:cNvSpPr>
            <a:spLocks noGrp="1"/>
          </p:cNvSpPr>
          <p:nvPr/>
        </p:nvSpPr>
        <p:spPr>
          <a:xfrm>
            <a:off x="3714750" y="3314700"/>
            <a:ext cx="152400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F97316"/>
                </a:solidFill>
                <a:latin typeface="Georgia"/>
                <a:ea typeface="Georgia"/>
                <a:cs typeface="Georgia"/>
              </a:defRPr>
            </a:pPr>
            <a:r>
              <a:rPr sz="2025" b="1">
                <a:solidFill>
                  <a:srgbClr val="F97316"/>
                </a:solidFill>
                <a:latin typeface="Georgia"/>
                <a:ea typeface="Georgia"/>
                <a:cs typeface="Georgia"/>
              </a:rPr>
              <a:t>Moniteur</a:t>
            </a:r>
          </a:p>
        </p:txBody>
      </p:sp>
      <p:sp>
        <p:nvSpPr>
          <p:cNvPr id="15" name="">
            <a:extLst>
              <a:ext uri="{FF2B5EF4-FFF2-40B4-BE49-F238E27FC236}">
                <a16:creationId id="{AE4B5081-A773-40D0-8A85-CE1C6DF6AD81}"/>
              </a:ext>
            </a:extLst>
          </p:cNvPr>
          <p:cNvSpPr>
            <a:spLocks noGrp="1"/>
          </p:cNvSpPr>
          <p:nvPr/>
        </p:nvSpPr>
        <p:spPr>
          <a:xfrm>
            <a:off x="3714750" y="4019550"/>
            <a:ext cx="158115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88" b="0">
                <a:solidFill>
                  <a:srgbClr val="69635A"/>
                </a:solidFill>
                <a:latin typeface="Aptos"/>
                <a:ea typeface="Aptos"/>
                <a:cs typeface="Aptos"/>
              </a:defRPr>
            </a:pPr>
            <a:r>
              <a:rPr sz="788" b="0">
                <a:solidFill>
                  <a:srgbClr val="69635A"/>
                </a:solidFill>
                <a:latin typeface="Aptos"/>
                <a:ea typeface="Aptos"/>
                <a:cs typeface="Aptos"/>
              </a:rPr>
              <a:t>Santé, conformité, patch,</a:t>
            </a:r>
          </a:p>
          <a:p>
            <a:pPr algn="l">
              <a:defRPr sz="788" b="0">
                <a:solidFill>
                  <a:srgbClr val="69635A"/>
                </a:solidFill>
                <a:latin typeface="Aptos"/>
                <a:ea typeface="Aptos"/>
                <a:cs typeface="Aptos"/>
              </a:defRPr>
            </a:pPr>
            <a:r>
              <a:rPr sz="788" b="0">
                <a:solidFill>
                  <a:srgbClr val="69635A"/>
                </a:solidFill>
                <a:latin typeface="Aptos"/>
                <a:ea typeface="Aptos"/>
                <a:cs typeface="Aptos"/>
              </a:rPr>
              <a:t>licence et cycle de vie</a:t>
            </a:r>
          </a:p>
          <a:p>
            <a:pPr algn="l">
              <a:defRPr sz="788" b="0">
                <a:solidFill>
                  <a:srgbClr val="69635A"/>
                </a:solidFill>
                <a:latin typeface="Aptos"/>
                <a:ea typeface="Aptos"/>
                <a:cs typeface="Aptos"/>
              </a:defRPr>
            </a:pPr>
            <a:r>
              <a:rPr sz="788" b="0">
                <a:solidFill>
                  <a:srgbClr val="69635A"/>
                </a:solidFill>
                <a:latin typeface="Aptos"/>
                <a:ea typeface="Aptos"/>
                <a:cs typeface="Aptos"/>
              </a:rPr>
              <a:t>règles</a:t>
            </a:r>
          </a:p>
        </p:txBody>
      </p:sp>
      <p:sp>
        <p:nvSpPr>
          <p:cNvPr id="16" name="">
            <a:extLst>
              <a:ext uri="{FF2B5EF4-FFF2-40B4-BE49-F238E27FC236}">
                <a16:creationId id="{FAD948AA-C644-465F-88F8-12784452085B}"/>
              </a:ext>
            </a:extLst>
          </p:cNvPr>
          <p:cNvSpPr>
            <a:spLocks noGrp="1"/>
          </p:cNvSpPr>
          <p:nvPr/>
        </p:nvSpPr>
        <p:spPr>
          <a:xfrm>
            <a:off x="5562600" y="3638550"/>
            <a:ext cx="609600" cy="19050"/>
          </a:xfrm>
          <a:prstGeom prst="rect">
            <a:avLst/>
          </a:prstGeom>
          <a:solidFill>
            <a:srgbClr val="F97316"/>
          </a:solidFill>
          <a:ln w="0">
            <a:solidFill>
              <a:srgbClr val="000000">
                <a:alpha val="0"/>
              </a:srgbClr>
            </a:solidFill>
            <a:prstDash val="solid"/>
          </a:ln>
        </p:spPr>
      </p:sp>
      <p:sp>
        <p:nvSpPr>
          <p:cNvPr id="17" name="">
            <a:extLst>
              <a:ext uri="{FF2B5EF4-FFF2-40B4-BE49-F238E27FC236}">
                <a16:creationId id="{15407264-8A77-4AC1-9135-3D85AC99F27B}"/>
              </a:ext>
            </a:extLst>
          </p:cNvPr>
          <p:cNvSpPr>
            <a:spLocks noGrp="1"/>
          </p:cNvSpPr>
          <p:nvPr/>
        </p:nvSpPr>
        <p:spPr>
          <a:xfrm>
            <a:off x="6172200" y="2628900"/>
            <a:ext cx="2038350" cy="1962150"/>
          </a:xfrm>
          <a:prstGeom prst="rect">
            <a:avLst/>
          </a:prstGeom>
          <a:solidFill>
            <a:srgbClr val="FFFDF8"/>
          </a:solidFill>
          <a:ln w="9525">
            <a:solidFill>
              <a:srgbClr val="D9D0C3"/>
            </a:solidFill>
            <a:prstDash val="solid"/>
          </a:ln>
        </p:spPr>
      </p:sp>
      <p:sp>
        <p:nvSpPr>
          <p:cNvPr id="18" name="">
            <a:extLst>
              <a:ext uri="{FF2B5EF4-FFF2-40B4-BE49-F238E27FC236}">
                <a16:creationId id="{8D07F42D-5BE8-4CDB-B7CB-A0A8CC5537E4}"/>
              </a:ext>
            </a:extLst>
          </p:cNvPr>
          <p:cNvSpPr>
            <a:spLocks noGrp="1"/>
          </p:cNvSpPr>
          <p:nvPr/>
        </p:nvSpPr>
        <p:spPr>
          <a:xfrm>
            <a:off x="6172200" y="2628900"/>
            <a:ext cx="2038350" cy="57150"/>
          </a:xfrm>
          <a:prstGeom prst="rect">
            <a:avLst/>
          </a:prstGeom>
          <a:solidFill>
            <a:srgbClr val="0F766E"/>
          </a:solidFill>
          <a:ln w="0">
            <a:solidFill>
              <a:srgbClr val="000000">
                <a:alpha val="0"/>
              </a:srgbClr>
            </a:solidFill>
            <a:prstDash val="solid"/>
          </a:ln>
        </p:spPr>
      </p:sp>
      <p:sp>
        <p:nvSpPr>
          <p:cNvPr id="19" name="">
            <a:extLst>
              <a:ext uri="{FF2B5EF4-FFF2-40B4-BE49-F238E27FC236}">
                <a16:creationId id="{82BCC5D0-206B-4A88-A645-5E176C78F5EC}"/>
              </a:ext>
            </a:extLst>
          </p:cNvPr>
          <p:cNvSpPr>
            <a:spLocks noGrp="1"/>
          </p:cNvSpPr>
          <p:nvPr/>
        </p:nvSpPr>
        <p:spPr>
          <a:xfrm>
            <a:off x="6362700" y="2952750"/>
            <a:ext cx="4191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0F766E"/>
                </a:solidFill>
                <a:latin typeface="Georgia"/>
                <a:ea typeface="Georgia"/>
                <a:cs typeface="Georgia"/>
              </a:defRPr>
            </a:pPr>
            <a:r>
              <a:rPr sz="1350" b="1">
                <a:solidFill>
                  <a:srgbClr val="0F766E"/>
                </a:solidFill>
                <a:latin typeface="Georgia"/>
                <a:ea typeface="Georgia"/>
                <a:cs typeface="Georgia"/>
              </a:rPr>
              <a:t>03</a:t>
            </a:r>
          </a:p>
        </p:txBody>
      </p:sp>
      <p:sp>
        <p:nvSpPr>
          <p:cNvPr id="20" name="">
            <a:extLst>
              <a:ext uri="{FF2B5EF4-FFF2-40B4-BE49-F238E27FC236}">
                <a16:creationId id="{95B35DB6-7760-4303-A826-85A1C3FD9F3A}"/>
              </a:ext>
            </a:extLst>
          </p:cNvPr>
          <p:cNvSpPr>
            <a:spLocks noGrp="1"/>
          </p:cNvSpPr>
          <p:nvPr/>
        </p:nvSpPr>
        <p:spPr>
          <a:xfrm>
            <a:off x="6362700" y="3314700"/>
            <a:ext cx="152400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0F766E"/>
                </a:solidFill>
                <a:latin typeface="Georgia"/>
                <a:ea typeface="Georgia"/>
                <a:cs typeface="Georgia"/>
              </a:defRPr>
            </a:pPr>
            <a:r>
              <a:rPr sz="2025" b="1">
                <a:solidFill>
                  <a:srgbClr val="0F766E"/>
                </a:solidFill>
                <a:latin typeface="Georgia"/>
                <a:ea typeface="Georgia"/>
                <a:cs typeface="Georgia"/>
              </a:rPr>
              <a:t>Corriger</a:t>
            </a:r>
          </a:p>
        </p:txBody>
      </p:sp>
      <p:sp>
        <p:nvSpPr>
          <p:cNvPr id="21" name="">
            <a:extLst>
              <a:ext uri="{FF2B5EF4-FFF2-40B4-BE49-F238E27FC236}">
                <a16:creationId id="{AC8BF401-69A7-4155-9F2C-98C748D58A61}"/>
              </a:ext>
            </a:extLst>
          </p:cNvPr>
          <p:cNvSpPr>
            <a:spLocks noGrp="1"/>
          </p:cNvSpPr>
          <p:nvPr/>
        </p:nvSpPr>
        <p:spPr>
          <a:xfrm>
            <a:off x="6362700" y="4019550"/>
            <a:ext cx="158115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88" b="0">
                <a:solidFill>
                  <a:srgbClr val="69635A"/>
                </a:solidFill>
                <a:latin typeface="Aptos"/>
                <a:ea typeface="Aptos"/>
                <a:cs typeface="Aptos"/>
              </a:defRPr>
            </a:pPr>
            <a:r>
              <a:rPr sz="788" b="0">
                <a:solidFill>
                  <a:srgbClr val="69635A"/>
                </a:solidFill>
                <a:latin typeface="Aptos"/>
                <a:ea typeface="Aptos"/>
                <a:cs typeface="Aptos"/>
              </a:rPr>
              <a:t>Scripts, mises à jour, utilisateur</a:t>
            </a:r>
          </a:p>
          <a:p>
            <a:pPr algn="l">
              <a:defRPr sz="788" b="0">
                <a:solidFill>
                  <a:srgbClr val="69635A"/>
                </a:solidFill>
                <a:latin typeface="Aptos"/>
                <a:ea typeface="Aptos"/>
                <a:cs typeface="Aptos"/>
              </a:defRPr>
            </a:pPr>
            <a:r>
              <a:rPr sz="788" b="0">
                <a:solidFill>
                  <a:srgbClr val="69635A"/>
                </a:solidFill>
                <a:latin typeface="Aptos"/>
                <a:ea typeface="Aptos"/>
                <a:cs typeface="Aptos"/>
              </a:rPr>
              <a:t>communications et vérification</a:t>
            </a:r>
          </a:p>
        </p:txBody>
      </p:sp>
      <p:sp>
        <p:nvSpPr>
          <p:cNvPr id="22" name="">
            <a:extLst>
              <a:ext uri="{FF2B5EF4-FFF2-40B4-BE49-F238E27FC236}">
                <a16:creationId id="{BD0B7376-9B94-4636-A3B0-433CE49A66A1}"/>
              </a:ext>
            </a:extLst>
          </p:cNvPr>
          <p:cNvSpPr>
            <a:spLocks noGrp="1"/>
          </p:cNvSpPr>
          <p:nvPr/>
        </p:nvSpPr>
        <p:spPr>
          <a:xfrm>
            <a:off x="8210550" y="3638550"/>
            <a:ext cx="609600" cy="19050"/>
          </a:xfrm>
          <a:prstGeom prst="rect">
            <a:avLst/>
          </a:prstGeom>
          <a:solidFill>
            <a:srgbClr val="0F766E"/>
          </a:solidFill>
          <a:ln w="0">
            <a:solidFill>
              <a:srgbClr val="000000">
                <a:alpha val="0"/>
              </a:srgbClr>
            </a:solidFill>
            <a:prstDash val="solid"/>
          </a:ln>
        </p:spPr>
      </p:sp>
      <p:sp>
        <p:nvSpPr>
          <p:cNvPr id="23" name="">
            <a:extLst>
              <a:ext uri="{FF2B5EF4-FFF2-40B4-BE49-F238E27FC236}">
                <a16:creationId id="{372637A0-24B6-4F09-9DEE-C71A65CCC1F2}"/>
              </a:ext>
            </a:extLst>
          </p:cNvPr>
          <p:cNvSpPr>
            <a:spLocks noGrp="1"/>
          </p:cNvSpPr>
          <p:nvPr/>
        </p:nvSpPr>
        <p:spPr>
          <a:xfrm>
            <a:off x="8820150" y="2628900"/>
            <a:ext cx="2038350" cy="1962150"/>
          </a:xfrm>
          <a:prstGeom prst="rect">
            <a:avLst/>
          </a:prstGeom>
          <a:solidFill>
            <a:srgbClr val="FFFDF8"/>
          </a:solidFill>
          <a:ln w="9525">
            <a:solidFill>
              <a:srgbClr val="D9D0C3"/>
            </a:solidFill>
            <a:prstDash val="solid"/>
          </a:ln>
        </p:spPr>
      </p:sp>
      <p:sp>
        <p:nvSpPr>
          <p:cNvPr id="24" name="">
            <a:extLst>
              <a:ext uri="{FF2B5EF4-FFF2-40B4-BE49-F238E27FC236}">
                <a16:creationId id="{CAE9981E-9A75-4D9B-83B6-CD275B921CFF}"/>
              </a:ext>
            </a:extLst>
          </p:cNvPr>
          <p:cNvSpPr>
            <a:spLocks noGrp="1"/>
          </p:cNvSpPr>
          <p:nvPr/>
        </p:nvSpPr>
        <p:spPr>
          <a:xfrm>
            <a:off x="8820150" y="2628900"/>
            <a:ext cx="2038350" cy="57150"/>
          </a:xfrm>
          <a:prstGeom prst="rect">
            <a:avLst/>
          </a:prstGeom>
          <a:solidFill>
            <a:srgbClr val="7C3AED"/>
          </a:solidFill>
          <a:ln w="0">
            <a:solidFill>
              <a:srgbClr val="000000">
                <a:alpha val="0"/>
              </a:srgbClr>
            </a:solidFill>
            <a:prstDash val="solid"/>
          </a:ln>
        </p:spPr>
      </p:sp>
      <p:sp>
        <p:nvSpPr>
          <p:cNvPr id="25" name="">
            <a:extLst>
              <a:ext uri="{FF2B5EF4-FFF2-40B4-BE49-F238E27FC236}">
                <a16:creationId id="{5C5AEFDF-2730-472B-A481-C025FE35DB4E}"/>
              </a:ext>
            </a:extLst>
          </p:cNvPr>
          <p:cNvSpPr>
            <a:spLocks noGrp="1"/>
          </p:cNvSpPr>
          <p:nvPr/>
        </p:nvSpPr>
        <p:spPr>
          <a:xfrm>
            <a:off x="9010650" y="2952750"/>
            <a:ext cx="419100" cy="2286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1350" b="1">
                <a:solidFill>
                  <a:srgbClr val="7C3AED"/>
                </a:solidFill>
                <a:latin typeface="Georgia"/>
                <a:ea typeface="Georgia"/>
                <a:cs typeface="Georgia"/>
              </a:defRPr>
            </a:pPr>
            <a:r>
              <a:rPr sz="1350" b="1">
                <a:solidFill>
                  <a:srgbClr val="7C3AED"/>
                </a:solidFill>
                <a:latin typeface="Georgia"/>
                <a:ea typeface="Georgia"/>
                <a:cs typeface="Georgia"/>
              </a:rPr>
              <a:t>04</a:t>
            </a:r>
          </a:p>
        </p:txBody>
      </p:sp>
      <p:sp>
        <p:nvSpPr>
          <p:cNvPr id="26" name="">
            <a:extLst>
              <a:ext uri="{FF2B5EF4-FFF2-40B4-BE49-F238E27FC236}">
                <a16:creationId id="{5B851D7D-558F-40CB-9C32-AFAB827ED5FC}"/>
              </a:ext>
            </a:extLst>
          </p:cNvPr>
          <p:cNvSpPr>
            <a:spLocks noGrp="1"/>
          </p:cNvSpPr>
          <p:nvPr/>
        </p:nvSpPr>
        <p:spPr>
          <a:xfrm>
            <a:off x="9010650" y="3314700"/>
            <a:ext cx="152400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2025" b="1">
                <a:solidFill>
                  <a:srgbClr val="7C3AED"/>
                </a:solidFill>
                <a:latin typeface="Georgia"/>
                <a:ea typeface="Georgia"/>
                <a:cs typeface="Georgia"/>
              </a:defRPr>
            </a:pPr>
            <a:r>
              <a:rPr sz="2025" b="1">
                <a:solidFill>
                  <a:srgbClr val="7C3AED"/>
                </a:solidFill>
                <a:latin typeface="Georgia"/>
                <a:ea typeface="Georgia"/>
                <a:cs typeface="Georgia"/>
              </a:rPr>
              <a:t>Optimiser</a:t>
            </a:r>
          </a:p>
        </p:txBody>
      </p:sp>
      <p:sp>
        <p:nvSpPr>
          <p:cNvPr id="27" name="">
            <a:extLst>
              <a:ext uri="{FF2B5EF4-FFF2-40B4-BE49-F238E27FC236}">
                <a16:creationId id="{86CB931C-4F90-4DC6-AC04-630806F0F330}"/>
              </a:ext>
            </a:extLst>
          </p:cNvPr>
          <p:cNvSpPr>
            <a:spLocks noGrp="1"/>
          </p:cNvSpPr>
          <p:nvPr/>
        </p:nvSpPr>
        <p:spPr>
          <a:xfrm>
            <a:off x="9010650" y="4019550"/>
            <a:ext cx="1581150" cy="41910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788" b="0">
                <a:solidFill>
                  <a:srgbClr val="69635A"/>
                </a:solidFill>
                <a:latin typeface="Aptos"/>
                <a:ea typeface="Aptos"/>
                <a:cs typeface="Aptos"/>
              </a:defRPr>
            </a:pPr>
            <a:r>
              <a:rPr sz="788" b="0">
                <a:solidFill>
                  <a:srgbClr val="69635A"/>
                </a:solidFill>
                <a:latin typeface="Aptos"/>
                <a:ea typeface="Aptos"/>
                <a:cs typeface="Aptos"/>
              </a:rPr>
              <a:t>Évitement des billets,</a:t>
            </a:r>
          </a:p>
          <a:p>
            <a:pPr algn="l">
              <a:defRPr sz="788" b="0">
                <a:solidFill>
                  <a:srgbClr val="69635A"/>
                </a:solidFill>
                <a:latin typeface="Aptos"/>
                <a:ea typeface="Aptos"/>
                <a:cs typeface="Aptos"/>
              </a:defRPr>
            </a:pPr>
            <a:r>
              <a:rPr sz="788" b="0">
                <a:solidFill>
                  <a:srgbClr val="69635A"/>
                </a:solidFill>
                <a:latin typeface="Aptos"/>
                <a:ea typeface="Aptos"/>
                <a:cs typeface="Aptos"/>
              </a:rPr>
              <a:t>conformité, actualisation et</a:t>
            </a:r>
          </a:p>
          <a:p>
            <a:pPr algn="l">
              <a:defRPr sz="788" b="0">
                <a:solidFill>
                  <a:srgbClr val="69635A"/>
                </a:solidFill>
                <a:latin typeface="Aptos"/>
                <a:ea typeface="Aptos"/>
                <a:cs typeface="Aptos"/>
              </a:defRPr>
            </a:pPr>
            <a:r>
              <a:rPr sz="788" b="0">
                <a:solidFill>
                  <a:srgbClr val="69635A"/>
                </a:solidFill>
                <a:latin typeface="Aptos"/>
                <a:ea typeface="Aptos"/>
                <a:cs typeface="Aptos"/>
              </a:rPr>
              <a:t>statut de licence</a:t>
            </a:r>
          </a:p>
        </p:txBody>
      </p:sp>
      <p:sp>
        <p:nvSpPr>
          <p:cNvPr id="28" name="">
            <a:extLst>
              <a:ext uri="{FF2B5EF4-FFF2-40B4-BE49-F238E27FC236}">
                <a16:creationId id="{572419F0-E248-4209-AC6B-407106CBCDEE}"/>
              </a:ext>
            </a:extLst>
          </p:cNvPr>
          <p:cNvSpPr>
            <a:spLocks noGrp="1"/>
          </p:cNvSpPr>
          <p:nvPr/>
        </p:nvSpPr>
        <p:spPr>
          <a:xfrm>
            <a:off x="2724150" y="5353050"/>
            <a:ext cx="6743700" cy="285750"/>
          </a:xfrm>
          <a:prstGeom prst="rect">
            <a:avLst/>
          </a:prstGeom>
          <a:solidFill>
            <a:srgbClr val="000000">
              <a:alpha val="0"/>
            </a:srgbClr>
          </a:solidFill>
          <a:ln w="9525">
            <a:solidFill>
              <a:srgbClr val="F97316"/>
            </a:solidFill>
            <a:prstDash val="solid"/>
          </a:ln>
        </p:spPr>
      </p:sp>
      <p:sp>
        <p:nvSpPr>
          <p:cNvPr id="29" name="">
            <a:extLst>
              <a:ext uri="{FF2B5EF4-FFF2-40B4-BE49-F238E27FC236}">
                <a16:creationId id="{701D171E-8C65-4582-BB0F-5B3A380E003A}"/>
              </a:ext>
            </a:extLst>
          </p:cNvPr>
          <p:cNvSpPr>
            <a:spLocks noGrp="1"/>
          </p:cNvSpPr>
          <p:nvPr/>
        </p:nvSpPr>
        <p:spPr>
          <a:xfrm>
            <a:off x="2838450" y="5429250"/>
            <a:ext cx="6515100" cy="123825"/>
          </a:xfrm>
          <a:prstGeom prst="rect">
            <a:avLst/>
          </a:prstGeom>
          <a:solidFill>
            <a:srgbClr val="000000">
              <a:alpha val="0"/>
            </a:srgbClr>
          </a:solidFill>
          <a:ln w="0">
            <a:solidFill>
              <a:srgbClr val="000000">
                <a:alpha val="0"/>
              </a:srgbClr>
            </a:solidFill>
            <a:prstDash val="solid"/>
          </a:ln>
        </p:spPr>
        <p:txBody>
          <a:bodyPr lIns="0" tIns="0" rIns="0" bIns="0" anchor="t"/>
          <a:lstStyle/>
          <a:p>
            <a:pPr algn="ctr">
              <a:defRPr sz="600" b="1">
                <a:solidFill>
                  <a:srgbClr val="F97316"/>
                </a:solidFill>
                <a:latin typeface="Aptos"/>
                <a:ea typeface="Aptos"/>
                <a:cs typeface="Aptos"/>
              </a:defRPr>
            </a:pPr>
            <a:r>
              <a:rPr sz="600" b="1">
                <a:solidFill>
                  <a:srgbClr val="F97316"/>
                </a:solidFill>
                <a:latin typeface="Aptos"/>
                <a:ea typeface="Aptos"/>
                <a:cs typeface="Aptos"/>
              </a:rPr>
              <a:t>Résultat : moins de tickets de point de terminaison, une conformité renforcée et des appareils plus sains</a:t>
            </a:r>
          </a:p>
        </p:txBody>
      </p:sp>
      <p:sp>
        <p:nvSpPr>
          <p:cNvPr id="30" name="">
            <a:extLst>
              <a:ext uri="{FF2B5EF4-FFF2-40B4-BE49-F238E27FC236}">
                <a16:creationId id="{CEC460A4-2CC3-4237-AE25-8AC160F13405}"/>
              </a:ext>
            </a:extLst>
          </p:cNvPr>
          <p:cNvSpPr>
            <a:spLocks noGrp="1"/>
          </p:cNvSpPr>
          <p:nvPr/>
        </p:nvSpPr>
        <p:spPr>
          <a:xfrm>
            <a:off x="590550" y="6496050"/>
            <a:ext cx="11010900" cy="9525"/>
          </a:xfrm>
          <a:prstGeom prst="rect">
            <a:avLst/>
          </a:prstGeom>
          <a:solidFill>
            <a:srgbClr val="D9D0C3"/>
          </a:solidFill>
          <a:ln w="0">
            <a:solidFill>
              <a:srgbClr val="000000">
                <a:alpha val="0"/>
              </a:srgbClr>
            </a:solidFill>
            <a:prstDash val="solid"/>
          </a:ln>
        </p:spPr>
      </p:sp>
      <p:sp>
        <p:nvSpPr>
          <p:cNvPr id="31" name="">
            <a:extLst>
              <a:ext uri="{FF2B5EF4-FFF2-40B4-BE49-F238E27FC236}">
                <a16:creationId id="{287E7F4B-657B-4C8C-966C-442AFB1364C9}"/>
              </a:ext>
            </a:extLst>
          </p:cNvPr>
          <p:cNvSpPr>
            <a:spLocks noGrp="1"/>
          </p:cNvSpPr>
          <p:nvPr/>
        </p:nvSpPr>
        <p:spPr>
          <a:xfrm>
            <a:off x="590550" y="6572250"/>
            <a:ext cx="7239000" cy="133350"/>
          </a:xfrm>
          <a:prstGeom prst="rect">
            <a:avLst/>
          </a:prstGeom>
          <a:solidFill>
            <a:srgbClr val="000000">
              <a:alpha val="0"/>
            </a:srgbClr>
          </a:solidFill>
          <a:ln w="0">
            <a:solidFill>
              <a:srgbClr val="000000">
                <a:alpha val="0"/>
              </a:srgbClr>
            </a:solidFill>
            <a:prstDash val="solid"/>
          </a:ln>
        </p:spPr>
        <p:txBody>
          <a:bodyPr lIns="0" tIns="0" rIns="0" bIns="0" anchor="t"/>
          <a:lstStyle/>
          <a:p>
            <a:pPr algn="l">
              <a:defRPr sz="563" b="0">
                <a:solidFill>
                  <a:srgbClr val="9A9184"/>
                </a:solidFill>
                <a:latin typeface="Aptos"/>
                <a:ea typeface="Aptos"/>
                <a:cs typeface="Aptos"/>
              </a:defRPr>
            </a:pPr>
            <a:r>
              <a:rPr sz="563" b="0">
                <a:solidFill>
                  <a:srgbClr val="9A9184"/>
                </a:solidFill>
                <a:latin typeface="Aptos"/>
                <a:ea typeface="Aptos"/>
                <a:cs typeface="Aptos"/>
              </a:rPr>
              <a:t>Automatisation informatique | ActiveMotion.ai</a:t>
            </a:r>
          </a:p>
        </p:txBody>
      </p:sp>
      <p:sp>
        <p:nvSpPr>
          <p:cNvPr id="32" name="">
            <a:extLst>
              <a:ext uri="{FF2B5EF4-FFF2-40B4-BE49-F238E27FC236}">
                <a16:creationId id="{44BF15A2-53FE-4815-8EAC-96F52B14E613}"/>
              </a:ext>
            </a:extLst>
          </p:cNvPr>
          <p:cNvSpPr>
            <a:spLocks noGrp="1"/>
          </p:cNvSpPr>
          <p:nvPr/>
        </p:nvSpPr>
        <p:spPr>
          <a:xfrm>
            <a:off x="11144250" y="6534150"/>
            <a:ext cx="457200" cy="171450"/>
          </a:xfrm>
          <a:prstGeom prst="rect">
            <a:avLst/>
          </a:prstGeom>
          <a:solidFill>
            <a:srgbClr val="000000">
              <a:alpha val="0"/>
            </a:srgbClr>
          </a:solidFill>
          <a:ln w="0">
            <a:solidFill>
              <a:srgbClr val="000000">
                <a:alpha val="0"/>
              </a:srgbClr>
            </a:solidFill>
            <a:prstDash val="solid"/>
          </a:ln>
        </p:spPr>
        <p:txBody>
          <a:bodyPr lIns="0" tIns="0" rIns="0" bIns="0" anchor="t"/>
          <a:lstStyle/>
          <a:p>
            <a:pPr algn="r">
              <a:defRPr sz="825" b="1">
                <a:solidFill>
                  <a:srgbClr val="9A9184"/>
                </a:solidFill>
                <a:latin typeface="Georgia"/>
                <a:ea typeface="Georgia"/>
                <a:cs typeface="Georgia"/>
              </a:defRPr>
            </a:pPr>
            <a:r>
              <a:rPr sz="825" b="1">
                <a:solidFill>
                  <a:srgbClr val="9A9184"/>
                </a:solidFill>
                <a:latin typeface="Georgia"/>
                <a:ea typeface="Georgia"/>
                <a:cs typeface="Georgia"/>
              </a:rPr>
              <a:t>06</a:t>
            </a:r>
          </a:p>
        </p:txBody>
      </p:sp>
    </p:spTree>
    <p:extLst>
      <p:ext uri="{BB962C8B-B14F-4D97-AF65-F5344CB8AC3E}">
        <p14:creationId val="760761232"/>
      </p:ext>
    </p:extLst>
  </p:cSld>
</p:sld>
</file>

<file path=ppt/theme/theme1.xml><?xml version="1.0" encoding="utf-8"?>
<a:theme xmlns:a="http://schemas.openxmlformats.org/drawingml/2006/main" name="ChatGPT">
  <a:themeElements>
    <a:clrScheme name="ChatGPT">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a:ea typeface="Calibri Light"/>
        <a:cs typeface="Calibri Light"/>
      </a:majorFont>
      <a:minorFont>
        <a:latin typeface="Calibri"/>
        <a:ea typeface="Calibri"/>
        <a:cs typeface="Calibri"/>
      </a:minorFont>
    </a:fontScheme>
    <a:fmtScheme name="ChatGPT">
      <a:fillStyleLst>
        <a:solidFill>
          <a:schemeClr val="phClr"/>
        </a:solidFill>
        <a:solidFill>
          <a:schemeClr val="dk1"/>
        </a:solidFill>
        <a:solidFill>
          <a:schemeClr val="accent1"/>
        </a:solidFill>
      </a:fillStyleLst>
      <a:lnStyleLst>
        <a:ln w="12700">
          <a:solidFill>
            <a:schemeClr val="phClr"/>
          </a:solidFill>
          <a:prstDash val="solid"/>
        </a:ln>
        <a:ln w="19050">
          <a:solidFill>
            <a:schemeClr val="phClr"/>
          </a:solidFill>
          <a:prstDash val="solid"/>
        </a:ln>
        <a:ln w="25400">
          <a:solidFill>
            <a:schemeClr val="phClr"/>
          </a:solidFill>
          <a:prstDash val="solid"/>
        </a:ln>
      </a:lnStyleLst>
      <a:effectStyleLst>
        <a:effectStyle>
          <a:effectLst/>
        </a:effectStyle>
        <a:effectStyle>
          <a:effectLst/>
        </a:effectStyle>
        <a:effectStyle>
          <a:effectLst>
            <a:outerShdw blurRad="57150" dist="19050" dir="5400000">
              <a:srgbClr val="000000">
                <a:alpha val="16000"/>
              </a:srgbClr>
            </a:outerShdw>
          </a:effectLst>
        </a:effectStyle>
        <a:effectStyle>
          <a:effectLst>
            <a:outerShdw blurRad="19050" dist="9525" dir="5400000">
              <a:srgbClr val="000000">
                <a:alpha val="6000"/>
              </a:srgbClr>
            </a:outerShdw>
          </a:effectLst>
        </a:effectStyle>
        <a:effectStyle>
          <a:effectLst>
            <a:outerShdw blurRad="28575" dist="9525" dir="5400000">
              <a:srgbClr val="000000">
                <a:alpha val="8000"/>
              </a:srgbClr>
            </a:outerShdw>
          </a:effectLst>
        </a:effectStyle>
        <a:effectStyle>
          <a:effectLst>
            <a:outerShdw blurRad="57150" dist="19050" dir="5400000">
              <a:srgbClr val="000000">
                <a:alpha val="10000"/>
              </a:srgbClr>
            </a:outerShdw>
          </a:effectLst>
        </a:effectStyle>
        <a:effectStyle>
          <a:effectLst>
            <a:outerShdw blurRad="114300" dist="38100" dir="5400000">
              <a:srgbClr val="000000">
                <a:alpha val="12000"/>
              </a:srgbClr>
            </a:outerShdw>
          </a:effectLst>
        </a:effectStyle>
        <a:effectStyle>
          <a:effectLst>
            <a:outerShdw blurRad="171450" dist="57150" dir="5400000">
              <a:srgbClr val="000000">
                <a:alpha val="16000"/>
              </a:srgbClr>
            </a:outerShdw>
          </a:effectLst>
        </a:effectStyle>
        <a:effectStyle>
          <a:effectLst>
            <a:outerShdw blurRad="266700" dist="95250" dir="5400000">
              <a:srgbClr val="000000">
                <a:alpha val="24000"/>
              </a:srgbClr>
            </a:outerShdw>
          </a:effectLst>
        </a:effectStyle>
      </a:effectStyleLst>
      <a:bgFillStyleLst>
        <a:solidFill>
          <a:schemeClr val="phClr"/>
        </a:solidFill>
        <a:solidFill>
          <a:schemeClr val="phClr">
            <a:tint val="95000"/>
            <a:satMod val="170000"/>
          </a:schemeClr>
        </a:solidFill>
        <a:gradFill>
          <a:gsLst>
            <a:gs pos="0">
              <a:schemeClr val="phClr">
                <a:tint val="93000"/>
                <a:shade val="98000"/>
                <a:lumMod val="102000"/>
                <a:satMod val="150000"/>
              </a:schemeClr>
            </a:gs>
            <a:gs pos="50000">
              <a:schemeClr val="phClr">
                <a:tint val="98000"/>
                <a:shade val="90000"/>
                <a:lumMod val="103000"/>
                <a:satMod val="130000"/>
              </a:schemeClr>
            </a:gs>
            <a:gs pos="100000">
              <a:schemeClr val="phClr">
                <a:shade val="63000"/>
                <a:satMod val="120000"/>
              </a:schemeClr>
            </a:gs>
          </a:gsLst>
          <a:lin ang="5400000" scaled="0"/>
        </a:gradFill>
      </a:bgFillStyleLst>
    </a:fmtScheme>
  </a:themeElements>
</a:theme>
</file>

<file path=docProps/app.xml><?xml version="1.0" encoding="utf-8"?>
<ap:Properties xmlns:ap="http://schemas.openxmlformats.org/officeDocument/2006/extended-properties">
  <ap:Application>Walnut Exporter</ap:Application>
  <ap:PresentationFormat>Converted Presentation</ap:PresentationFormat>
  <ap:Slides>0</ap:Slides>
  <ap:Notes>0</ap:Notes>
  <ap:HiddenSlides>0</ap:HiddenSlides>
  <ap:SharedDoc>false</ap:SharedDoc>
  <ap:DocSecurity>0</ap:DocSecurity>
</ap:Properties>
</file>

<file path=docProps/core.xml><?xml version="1.0" encoding="utf-8"?>
<coreProperties xmlns:dc="http://purl.org/dc/elements/1.1/" xmlns:dcterms="http://purl.org/dc/terms/" xmlns:xsi="http://www.w3.org/2001/XMLSchema-instance" xmlns="http://schemas.openxmlformats.org/package/2006/metadata/core-properties">
  <dc:creator>Walnut Exporter</dc:creator>
  <lastModifiedBy>Walnut Exporter</lastModifiedBy>
  <dc:title>Presentation</dc:title>
  <dcterms:created xsi:type="dcterms:W3CDTF">2026-05-08T18:11:29.1250000Z</dcterms:created>
  <dcterms:modified xsi:type="dcterms:W3CDTF">2026-05-08T18:11:29.1250000Z</dcterms:modified>
</coreProperties>
</file>