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ניהול פרואקטיבי של נקודות קצה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נקודות קצה מוצאת ומתקנת בעיות במכשיר לפני שהעובדים מגישים כרטיסים.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עוקבים אחר תקינות המכשיר, תאימות, תוכנה, מצב תיקון, אירועי מחזור חיים וחריגות, ולאחר מכן מפעילים תיקון בטוח עם ראיות.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טריאז'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חקור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אמת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 של 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בריאות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פיקוח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מתוזמן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אנומליה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זוהה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מחזור חיים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במעקב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של IT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IT נקייה מפרידה בין אוטומציה בטוחה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מוניטור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טלמטריה של מכשיר,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תאימות, תוכנה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תנוחת אבטחה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צפה.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גלה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חריגות, סחף, חסר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תיקונים וסיכונים במחזור החיים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עולים.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תיקונים, עדכונים,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סקריפטים והודעות משתמש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לרוץ בבטחה.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אשר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מאמתים את מצב המכשיר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ורשום ראיות.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מאומתת של IT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הטכניות מאחורי כל החלטת IT.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מכשיר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בריאות, מערכת הפעלה, דגם, בעלים, מיקום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בריא?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אבטחה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תיקון, הצפנה, EDR, תאימות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מוגן?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תוכנה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רישיונות, גרסאות, אפליקציות נדרשות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הערימה נכונה?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מחזור חיים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אחריות, רענון, הקצאה, סילוק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מה צריך תכנון?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סקריפט, עדכון, הפעלה מחדש, אישור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התיקון החזיק מעמד?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סיכון וביטחון קובעים אם העבודה נפתרת, מוקצית או מסלימה.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תיקון אוטומטי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 בטוח עם משתמש נמוך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פעולת נקודת קצה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לוח זמנים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תיאום או תחזוקה של משתמשים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דרוש חלון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בעל מכשיר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 אבטחה, תיקון שנכשל,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אנומליה חוזרת ונשנית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צוות נקודות קצה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שומר על בטוחה של עבודת IT מהירה תוך מתן הקשר טוב יותר למומחים.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ערכת הפעולה של ה-IT מעניקה למשיבים את ההקשר הדרוש כדי לעבור באופן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ערכת פעולה של IT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מכשיר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בעלים, נכס, בריאות, אבטחה וציות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מדינה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הנפק ראיות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טלמטריה, סחיפה של מדיניות, פער תיקון או אנומליה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דפוס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תוכנית שיקום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תיקון, תזמון, הודעת משתמש, חזרה לאחור וסיכון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אימות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מצב לאחר בדיקה, ראיות ומחזור חיים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עדכון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מגיב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אחת של IT לבקרת שירות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זהות,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נכס וכלי תוכנה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מוניטור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בריאות, תאימות, תיקון,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רישיון ומחזור חיים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כללים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תיקון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סקריפטים, עדכונים, משתמש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הודעות, ואימות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הימנעות מכרטיסים,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תאימות, רענון ו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תנוחת רישיון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פחות כרטיסים לנקודות קצה, תאימות חזקה יותר ומכשירים בריאים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