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GESTIONE PROATTIVA DEGLI ENDPOINT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L'automazione degli endpoint rileva e risolve i problemi dei dispositivi prima che i dipendenti presentino i ticket.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monitorano l'integrità del dispositivo, la conformità, il software, lo stato delle patch, gli eventi del ciclo di vita e le anomalie, quindi attivano soluzioni sicure con prove.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Indaga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Atto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Obiettivo IT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di automazione IT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Salute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Monitorato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Patch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Programmato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Anomalia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Rilevato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Ciclo di vita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Tracciato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Pacchetto azione IT pronto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FLUSSO DI LAVORO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ciclo IT pulito separa l'automazione sicura dal lavoro che necessita di giudizio.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Monitorare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Telemetria del dispositivo,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conformità, software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sono le condizioni di sicurezza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guardò.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Rileva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Anomalie, derive, mancanze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 e rischi del ciclo di vita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sono emersi.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Rimedio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Correzioni, aggiornamenti,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 e messaggi utente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corri in sicurezza.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Conferma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Gli agenti verificano lo stato del dispositivo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registrare le prove.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è un pacchetto di azioni IT verificato con proprietario, prove e passaggio successivo.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DELLE PROVE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monitorano le prove tecniche dietro ogni decisione IT.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Dispositivo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integrità, sistema operativo, modello, proprietario, posizione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È salutare?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Sicurezza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patch, crittografia, EDR, conformità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È protetto?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Software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licenze, versioni, app richieste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Lo stack è corretto?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Ciclo di vita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garanzia, aggiornamento, cessione, smaltimento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Cosa necessita di pianificazione?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Bonifica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script, aggiornamento, riavvio, conferma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La correzione ha resistito?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Azioni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rischio e la fiducia determinano se il lavoro viene risolto, assegnato o intensificato.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Correzione automatica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Rimedio sicuro con utente basso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Azione dell'endpoint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Programma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Coordinamento o manutenzione dell'utente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finestra necessaria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Proprietario del dispositivo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Incrementare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Rischio per la sicurezza, correzione non riuscita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anomalia ripetuta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Itinerario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Squadra endpoint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routing chiaro mantiene veloce il lavoro IT sicuro e fornisce agli specialisti un contesto migliore.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PACCHETTO AZIONE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di azioni IT fornisce agli operatori il contesto necessario per agire immediatamente.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Pacchetto di azioni IT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Descrizione del dispositivo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Proprietario, risorsa, salute, sicurezza e conformità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stato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Emettere prove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Telemetria, deriva politica, gap di patch o anomalia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Piano di bonifica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Correzione, tempistica, messaggio utente, rollback e rischio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Verifica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Stato del controllo successivo, prove e ciclo di vita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aggiornamento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risponditore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Conosciuto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Prove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Collegato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Passaggio successivo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PERCORSO SCALA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Passa da un flusso di lavoro IT al controllo continuo del servizio.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Connetti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MDM, EDR, ITSM, identità,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risorsa e strumenti software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Monitorare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Salute, conformità, patch,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licenza e ciclo di vita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regole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Rimedio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Script, aggiornamenti, utente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comunicazioni e verifica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Ottimizza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Elusione dei biglietti,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conformità, aggiornamento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postura della licenza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meno ticket sugli endpoint, maggiore conformità e dispositivi più sani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Automazione informatica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