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notesMasters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277bf876c84e48bc" /><Relationship Type="http://schemas.openxmlformats.org/officeDocument/2006/relationships/extended-properties" Target="/docProps/app.xml" Id="R8b20f63ddae74e40" /><Relationship Type="http://schemas.openxmlformats.org/officeDocument/2006/relationships/officeDocument" Target="/ppt/presentation.xml" Id="Reea9dcb61820454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8f7f2dd04c74852"/>
  </p:sldMasterIdLst>
  <p:notesMasterIdLst>
    <p:notesMasterId xmlns:r="http://schemas.openxmlformats.org/officeDocument/2006/relationships" r:id="Rf027ad55362a45b7"/>
  </p:notesMasterIdLst>
  <p:sldIdLst>
    <p:sldId xmlns:r="http://schemas.openxmlformats.org/officeDocument/2006/relationships" id="256" r:id="Re50bbb442ba14622"/>
    <p:sldId xmlns:r="http://schemas.openxmlformats.org/officeDocument/2006/relationships" id="257" r:id="Rc70bbc3e90cb4cf8"/>
    <p:sldId xmlns:r="http://schemas.openxmlformats.org/officeDocument/2006/relationships" id="258" r:id="R9e338469f6934b11"/>
    <p:sldId xmlns:r="http://schemas.openxmlformats.org/officeDocument/2006/relationships" id="259" r:id="R0b264161b9cb4b31"/>
    <p:sldId xmlns:r="http://schemas.openxmlformats.org/officeDocument/2006/relationships" id="260" r:id="R4ffafb26c63a4dbc"/>
    <p:sldId xmlns:r="http://schemas.openxmlformats.org/officeDocument/2006/relationships" id="261" r:id="R71c70df7a0e94eda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xmlns:a="http://schemas.openxmlformats.org/drawingml/2006/main" n="120" d="100"/>
          <a:sy xmlns:a="http://schemas.openxmlformats.org/drawingml/2006/main" n="120" d="100"/>
        </p:scale>
        <p:origin x="800" y="184"/>
      </p:cViewPr>
      <p:guideLst/>
    </p:cSldViewPr>
  </p:slideViewPr>
  <p:notesTextViewPr>
    <p:cViewPr>
      <p:scale>
        <a:sx xmlns:a="http://schemas.openxmlformats.org/drawingml/2006/main" n="1" d="1"/>
        <a:sy xmlns:a="http://schemas.openxmlformats.org/drawingml/2006/main"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8f7f2dd04c74852" /><Relationship Type="http://schemas.openxmlformats.org/officeDocument/2006/relationships/theme" Target="/ppt/theme/theme1.xml" Id="R77413208825440d5" /><Relationship Type="http://schemas.openxmlformats.org/officeDocument/2006/relationships/notesMaster" Target="/ppt/notesMasters/notesMaster1.xml" Id="Rf027ad55362a45b7" /><Relationship Type="http://schemas.openxmlformats.org/officeDocument/2006/relationships/presProps" Target="/ppt/presProps.xml" Id="R6721f5070e3c4454" /><Relationship Type="http://schemas.openxmlformats.org/officeDocument/2006/relationships/viewProps" Target="/ppt/viewProps.xml" Id="R5b10a9f050904ef0" /><Relationship Type="http://schemas.openxmlformats.org/officeDocument/2006/relationships/tableStyles" Target="/ppt/tableStyles.xml" Id="Rfc08a72abeac48f0" /><Relationship Type="http://schemas.openxmlformats.org/officeDocument/2006/relationships/slide" Target="/ppt/slides/slide1.xml" Id="Re50bbb442ba14622" /><Relationship Type="http://schemas.openxmlformats.org/officeDocument/2006/relationships/slide" Target="/ppt/slides/slide2.xml" Id="Rc70bbc3e90cb4cf8" /><Relationship Type="http://schemas.openxmlformats.org/officeDocument/2006/relationships/slide" Target="/ppt/slides/slide3.xml" Id="R9e338469f6934b11" /><Relationship Type="http://schemas.openxmlformats.org/officeDocument/2006/relationships/slide" Target="/ppt/slides/slide4.xml" Id="R0b264161b9cb4b31" /><Relationship Type="http://schemas.openxmlformats.org/officeDocument/2006/relationships/slide" Target="/ppt/slides/slide5.xml" Id="R4ffafb26c63a4dbc" /><Relationship Type="http://schemas.openxmlformats.org/officeDocument/2006/relationships/slide" Target="/ppt/slides/slide6.xml" Id="R71c70df7a0e94eda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2.xml" Id="R491edf591b674681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7981f893a58b4f4d" /><Relationship Type="http://schemas.openxmlformats.org/officeDocument/2006/relationships/notesMaster" Target="/ppt/notesMasters/notesMaster1.xml" Id="Rfc0687cc6a934dff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f2570639701b4246" /><Relationship Type="http://schemas.openxmlformats.org/officeDocument/2006/relationships/notesMaster" Target="/ppt/notesMasters/notesMaster1.xml" Id="Rdc560c328dc943f5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36378298013b40f5" /><Relationship Type="http://schemas.openxmlformats.org/officeDocument/2006/relationships/notesMaster" Target="/ppt/notesMasters/notesMaster1.xml" Id="R5d13a9f799ca4f0a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7bda2fca536043d4" /><Relationship Type="http://schemas.openxmlformats.org/officeDocument/2006/relationships/notesMaster" Target="/ppt/notesMasters/notesMaster1.xml" Id="R76e10cb0e0a74942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c479c76fd3344ad7" /><Relationship Type="http://schemas.openxmlformats.org/officeDocument/2006/relationships/notesMaster" Target="/ppt/notesMasters/notesMaster1.xml" Id="R87b9456ecec04fcd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4385a88d3dac42a9" /><Relationship Type="http://schemas.openxmlformats.org/officeDocument/2006/relationships/notesMaster" Target="/ppt/notesMasters/notesMaster1.xml" Id="Rf7932e3033fb4e9f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e0704ce96a54181" /></Relationships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theme/theme1.xml" Id="R1693de2c97244d1e" /><Relationship Type="http://schemas.openxmlformats.org/officeDocument/2006/relationships/slideLayout" Target="/ppt/slideLayouts/slideLayout2.xml" Id="Rd382684d0a3b48e7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382684d0a3b48e7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0795cc0e5f2c450e" /><Relationship Type="http://schemas.openxmlformats.org/officeDocument/2006/relationships/notesSlide" Target="/ppt/notesSlides/notesSlide1.xml" Id="Ree66ce16826045a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42c31d096f3047c5" /><Relationship Type="http://schemas.openxmlformats.org/officeDocument/2006/relationships/notesSlide" Target="/ppt/notesSlides/notesSlide2.xml" Id="R56aad1cf682648d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b23d9ca4fa63451d" /><Relationship Type="http://schemas.openxmlformats.org/officeDocument/2006/relationships/notesSlide" Target="/ppt/notesSlides/notesSlide3.xml" Id="R0a35d47bc2d144c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1bf8d5a5b16445c7" /><Relationship Type="http://schemas.openxmlformats.org/officeDocument/2006/relationships/notesSlide" Target="/ppt/notesSlides/notesSlide4.xml" Id="Rfd01cb9fd07b403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2e385f228580468f" /><Relationship Type="http://schemas.openxmlformats.org/officeDocument/2006/relationships/notesSlide" Target="/ppt/notesSlides/notesSlide5.xml" Id="Re5dfd4d9b6c9413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f8b7086a32c3465e" /><Relationship Type="http://schemas.openxmlformats.org/officeDocument/2006/relationships/notesSlide" Target="/ppt/notesSlides/notesSlide6.xml" Id="R8a9b7edd3e9c406c" /></Relationships>
</file>

<file path=ppt/slides/slide1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BE07B609-9F98-40A2-B2BD-D6F3C630EFFA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03BCC925-2B12-492F-BAF9-A158022534E6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BDCA7BD7-19C2-426A-B609-A0CDCAFEFE72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PROACTIEF ENDPOINTBEHEER</a:t>
            </a:r>
          </a:p>
        </p:txBody>
      </p:sp>
      <p:sp>
        <p:nvSpPr>
          <p:cNvPr id="4" name="">
            <a:extLst>
              <a:ext uri="{FF2B5EF4-FFF2-40B4-BE49-F238E27FC236}">
                <a16:creationId id="{5246E73F-5CE8-4B34-837A-3B8594873682}"/>
              </a:ext>
            </a:extLst>
          </p:cNvPr>
          <p:cNvSpPr>
            <a:spLocks noGrp="1"/>
          </p:cNvSpPr>
          <p:nvPr/>
        </p:nvSpPr>
        <p:spPr>
          <a:xfrm>
            <a:off x="590550" y="1104900"/>
            <a:ext cx="7048500" cy="12001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31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31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Eindpuntautomatisering spoort apparaatproblemen op en repareert deze voordat werknemers tickets indienen.</a:t>
            </a:r>
          </a:p>
        </p:txBody>
      </p:sp>
      <p:sp>
        <p:nvSpPr>
          <p:cNvPr id="5" name="">
            <a:extLst>
              <a:ext uri="{FF2B5EF4-FFF2-40B4-BE49-F238E27FC236}">
                <a16:creationId id="{257BC7C7-9816-48EB-88FD-51C8641C20A7}"/>
              </a:ext>
            </a:extLst>
          </p:cNvPr>
          <p:cNvSpPr>
            <a:spLocks noGrp="1"/>
          </p:cNvSpPr>
          <p:nvPr/>
        </p:nvSpPr>
        <p:spPr>
          <a:xfrm>
            <a:off x="609600" y="2628900"/>
            <a:ext cx="5905500" cy="8382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12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Agenten monitoren de apparaatstatus, compliance, software, patchstatus, levenscyclusgebeurtenissen en afwijkingen, en activeren vervolgens veilig herstel met bewijsmateriaal.</a:t>
            </a:r>
          </a:p>
        </p:txBody>
      </p:sp>
      <p:sp>
        <p:nvSpPr>
          <p:cNvPr id="6" name="">
            <a:extLst>
              <a:ext uri="{FF2B5EF4-FFF2-40B4-BE49-F238E27FC236}">
                <a16:creationId id="{7E1808BA-98EF-4EF3-8B8E-518CD46143A4}"/>
              </a:ext>
            </a:extLst>
          </p:cNvPr>
          <p:cNvSpPr>
            <a:spLocks noGrp="1"/>
          </p:cNvSpPr>
          <p:nvPr/>
        </p:nvSpPr>
        <p:spPr>
          <a:xfrm>
            <a:off x="609600" y="3943350"/>
            <a:ext cx="5619750" cy="28575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2D5D8776-D5CB-44E8-BE01-28B1B85B5048}"/>
              </a:ext>
            </a:extLst>
          </p:cNvPr>
          <p:cNvSpPr>
            <a:spLocks noGrp="1"/>
          </p:cNvSpPr>
          <p:nvPr/>
        </p:nvSpPr>
        <p:spPr>
          <a:xfrm>
            <a:off x="60960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Triage</a:t>
            </a:r>
          </a:p>
        </p:txBody>
      </p:sp>
      <p:sp>
        <p:nvSpPr>
          <p:cNvPr id="8" name="">
            <a:extLst>
              <a:ext uri="{FF2B5EF4-FFF2-40B4-BE49-F238E27FC236}">
                <a16:creationId id="{DBD6C28E-3B61-4EAC-830F-532150F3A49F}"/>
              </a:ext>
            </a:extLst>
          </p:cNvPr>
          <p:cNvSpPr>
            <a:spLocks noGrp="1"/>
          </p:cNvSpPr>
          <p:nvPr/>
        </p:nvSpPr>
        <p:spPr>
          <a:xfrm>
            <a:off x="60960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IT-lens</a:t>
            </a:r>
          </a:p>
        </p:txBody>
      </p:sp>
      <p:sp>
        <p:nvSpPr>
          <p:cNvPr id="9" name="">
            <a:extLst>
              <a:ext uri="{FF2B5EF4-FFF2-40B4-BE49-F238E27FC236}">
                <a16:creationId id="{0171F92D-7253-4601-9A01-404BC22E7086}"/>
              </a:ext>
            </a:extLst>
          </p:cNvPr>
          <p:cNvSpPr>
            <a:spLocks noGrp="1"/>
          </p:cNvSpPr>
          <p:nvPr/>
        </p:nvSpPr>
        <p:spPr>
          <a:xfrm>
            <a:off x="203835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Onderzoek</a:t>
            </a:r>
          </a:p>
        </p:txBody>
      </p:sp>
      <p:sp>
        <p:nvSpPr>
          <p:cNvPr id="10" name="">
            <a:extLst>
              <a:ext uri="{FF2B5EF4-FFF2-40B4-BE49-F238E27FC236}">
                <a16:creationId id="{4B58F877-6560-4C91-BBE0-01DF88E9BB7F}"/>
              </a:ext>
            </a:extLst>
          </p:cNvPr>
          <p:cNvSpPr>
            <a:spLocks noGrp="1"/>
          </p:cNvSpPr>
          <p:nvPr/>
        </p:nvSpPr>
        <p:spPr>
          <a:xfrm>
            <a:off x="203835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IT-lens</a:t>
            </a:r>
          </a:p>
        </p:txBody>
      </p:sp>
      <p:sp>
        <p:nvSpPr>
          <p:cNvPr id="11" name="">
            <a:extLst>
              <a:ext uri="{FF2B5EF4-FFF2-40B4-BE49-F238E27FC236}">
                <a16:creationId id="{68F56136-E570-49FB-8584-0A2274B9897F}"/>
              </a:ext>
            </a:extLst>
          </p:cNvPr>
          <p:cNvSpPr>
            <a:spLocks noGrp="1"/>
          </p:cNvSpPr>
          <p:nvPr/>
        </p:nvSpPr>
        <p:spPr>
          <a:xfrm>
            <a:off x="346710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Wet</a:t>
            </a:r>
          </a:p>
        </p:txBody>
      </p:sp>
      <p:sp>
        <p:nvSpPr>
          <p:cNvPr id="12" name="">
            <a:extLst>
              <a:ext uri="{FF2B5EF4-FFF2-40B4-BE49-F238E27FC236}">
                <a16:creationId id="{CFA5F683-4483-4294-8CF2-9E6D248BBEF7}"/>
              </a:ext>
            </a:extLst>
          </p:cNvPr>
          <p:cNvSpPr>
            <a:spLocks noGrp="1"/>
          </p:cNvSpPr>
          <p:nvPr/>
        </p:nvSpPr>
        <p:spPr>
          <a:xfrm>
            <a:off x="346710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IT-lens</a:t>
            </a:r>
          </a:p>
        </p:txBody>
      </p:sp>
      <p:sp>
        <p:nvSpPr>
          <p:cNvPr id="13" name="">
            <a:extLst>
              <a:ext uri="{FF2B5EF4-FFF2-40B4-BE49-F238E27FC236}">
                <a16:creationId id="{DA0CC8A4-269C-4CDC-A274-0B6662F4C9D9}"/>
              </a:ext>
            </a:extLst>
          </p:cNvPr>
          <p:cNvSpPr>
            <a:spLocks noGrp="1"/>
          </p:cNvSpPr>
          <p:nvPr/>
        </p:nvSpPr>
        <p:spPr>
          <a:xfrm>
            <a:off x="489585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Controleer</a:t>
            </a:r>
          </a:p>
        </p:txBody>
      </p:sp>
      <p:sp>
        <p:nvSpPr>
          <p:cNvPr id="14" name="">
            <a:extLst>
              <a:ext uri="{FF2B5EF4-FFF2-40B4-BE49-F238E27FC236}">
                <a16:creationId id="{159DD51C-FC8C-4B56-9C8B-331C5D10D0E6}"/>
              </a:ext>
            </a:extLst>
          </p:cNvPr>
          <p:cNvSpPr>
            <a:spLocks noGrp="1"/>
          </p:cNvSpPr>
          <p:nvPr/>
        </p:nvSpPr>
        <p:spPr>
          <a:xfrm>
            <a:off x="489585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IT-lens</a:t>
            </a:r>
          </a:p>
        </p:txBody>
      </p:sp>
      <p:sp>
        <p:nvSpPr>
          <p:cNvPr id="15" name="">
            <a:extLst>
              <a:ext uri="{FF2B5EF4-FFF2-40B4-BE49-F238E27FC236}">
                <a16:creationId id="{91E5A849-2437-49CE-BDA1-E2B99DA94E57}"/>
              </a:ext>
            </a:extLst>
          </p:cNvPr>
          <p:cNvSpPr>
            <a:spLocks noGrp="1"/>
          </p:cNvSpPr>
          <p:nvPr/>
        </p:nvSpPr>
        <p:spPr>
          <a:xfrm>
            <a:off x="7524750" y="914400"/>
            <a:ext cx="3486150" cy="451485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6" name="">
            <a:extLst>
              <a:ext uri="{FF2B5EF4-FFF2-40B4-BE49-F238E27FC236}">
                <a16:creationId id="{483C903D-1164-407F-A064-2343ACFDAEAB}"/>
              </a:ext>
            </a:extLst>
          </p:cNvPr>
          <p:cNvSpPr>
            <a:spLocks noGrp="1"/>
          </p:cNvSpPr>
          <p:nvPr/>
        </p:nvSpPr>
        <p:spPr>
          <a:xfrm>
            <a:off x="7848600" y="1219200"/>
            <a:ext cx="2095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EDE7DD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EDE7DD"/>
                </a:solidFill>
                <a:latin typeface="Aptos"/>
                <a:ea typeface="Aptos"/>
                <a:cs typeface="Aptos"/>
              </a:rPr>
              <a:t>Cockpit voor IT-automatisering</a:t>
            </a:r>
          </a:p>
        </p:txBody>
      </p:sp>
      <p:sp>
        <p:nvSpPr>
          <p:cNvPr id="17" name="">
            <a:extLst>
              <a:ext uri="{FF2B5EF4-FFF2-40B4-BE49-F238E27FC236}">
                <a16:creationId id="{DE1B886B-51BF-4047-807D-CB766F774205}"/>
              </a:ext>
            </a:extLst>
          </p:cNvPr>
          <p:cNvSpPr>
            <a:spLocks noGrp="1"/>
          </p:cNvSpPr>
          <p:nvPr/>
        </p:nvSpPr>
        <p:spPr>
          <a:xfrm>
            <a:off x="7848600" y="17907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A44578CC-1598-4657-96D3-60FAFD236F7A}"/>
              </a:ext>
            </a:extLst>
          </p:cNvPr>
          <p:cNvSpPr>
            <a:spLocks noGrp="1"/>
          </p:cNvSpPr>
          <p:nvPr/>
        </p:nvSpPr>
        <p:spPr>
          <a:xfrm>
            <a:off x="8020050" y="18859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Gezondheid</a:t>
            </a:r>
          </a:p>
        </p:txBody>
      </p:sp>
      <p:sp>
        <p:nvSpPr>
          <p:cNvPr id="19" name="">
            <a:extLst>
              <a:ext uri="{FF2B5EF4-FFF2-40B4-BE49-F238E27FC236}">
                <a16:creationId id="{B4F219BA-9885-4AAC-A639-38C09ACDE88C}"/>
              </a:ext>
            </a:extLst>
          </p:cNvPr>
          <p:cNvSpPr>
            <a:spLocks noGrp="1"/>
          </p:cNvSpPr>
          <p:nvPr/>
        </p:nvSpPr>
        <p:spPr>
          <a:xfrm>
            <a:off x="9353550" y="18859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15803D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15803D"/>
                </a:solidFill>
                <a:latin typeface="Aptos"/>
                <a:ea typeface="Aptos"/>
                <a:cs typeface="Aptos"/>
              </a:rPr>
              <a:t>Gemonitord</a:t>
            </a:r>
          </a:p>
        </p:txBody>
      </p:sp>
      <p:sp>
        <p:nvSpPr>
          <p:cNvPr id="20" name="">
            <a:extLst>
              <a:ext uri="{FF2B5EF4-FFF2-40B4-BE49-F238E27FC236}">
                <a16:creationId id="{8A271667-7D15-4272-A6B8-720D79BDCEF6}"/>
              </a:ext>
            </a:extLst>
          </p:cNvPr>
          <p:cNvSpPr>
            <a:spLocks noGrp="1"/>
          </p:cNvSpPr>
          <p:nvPr/>
        </p:nvSpPr>
        <p:spPr>
          <a:xfrm>
            <a:off x="7848600" y="25717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CAA8F33F-97D7-466D-B890-89D53CCAADDA}"/>
              </a:ext>
            </a:extLst>
          </p:cNvPr>
          <p:cNvSpPr>
            <a:spLocks noGrp="1"/>
          </p:cNvSpPr>
          <p:nvPr/>
        </p:nvSpPr>
        <p:spPr>
          <a:xfrm>
            <a:off x="8020050" y="26670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Patch</a:t>
            </a:r>
          </a:p>
        </p:txBody>
      </p:sp>
      <p:sp>
        <p:nvSpPr>
          <p:cNvPr id="22" name="">
            <a:extLst>
              <a:ext uri="{FF2B5EF4-FFF2-40B4-BE49-F238E27FC236}">
                <a16:creationId id="{F45642AD-CD33-4997-AB8E-9CDAD562A589}"/>
              </a:ext>
            </a:extLst>
          </p:cNvPr>
          <p:cNvSpPr>
            <a:spLocks noGrp="1"/>
          </p:cNvSpPr>
          <p:nvPr/>
        </p:nvSpPr>
        <p:spPr>
          <a:xfrm>
            <a:off x="9353550" y="26670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2563EB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2563EB"/>
                </a:solidFill>
                <a:latin typeface="Aptos"/>
                <a:ea typeface="Aptos"/>
                <a:cs typeface="Aptos"/>
              </a:rPr>
              <a:t>Gepland</a:t>
            </a:r>
          </a:p>
        </p:txBody>
      </p:sp>
      <p:sp>
        <p:nvSpPr>
          <p:cNvPr id="23" name="">
            <a:extLst>
              <a:ext uri="{FF2B5EF4-FFF2-40B4-BE49-F238E27FC236}">
                <a16:creationId id="{A74A823E-4D97-4AB4-970B-DB6E9DF90368}"/>
              </a:ext>
            </a:extLst>
          </p:cNvPr>
          <p:cNvSpPr>
            <a:spLocks noGrp="1"/>
          </p:cNvSpPr>
          <p:nvPr/>
        </p:nvSpPr>
        <p:spPr>
          <a:xfrm>
            <a:off x="7848600" y="33528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87E52402-D3C4-4D07-A128-3141F38777B5}"/>
              </a:ext>
            </a:extLst>
          </p:cNvPr>
          <p:cNvSpPr>
            <a:spLocks noGrp="1"/>
          </p:cNvSpPr>
          <p:nvPr/>
        </p:nvSpPr>
        <p:spPr>
          <a:xfrm>
            <a:off x="8020050" y="34480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Anomalie</a:t>
            </a:r>
          </a:p>
        </p:txBody>
      </p:sp>
      <p:sp>
        <p:nvSpPr>
          <p:cNvPr id="25" name="">
            <a:extLst>
              <a:ext uri="{FF2B5EF4-FFF2-40B4-BE49-F238E27FC236}">
                <a16:creationId id="{AC4D7883-0406-4CB5-B83F-D40352759D34}"/>
              </a:ext>
            </a:extLst>
          </p:cNvPr>
          <p:cNvSpPr>
            <a:spLocks noGrp="1"/>
          </p:cNvSpPr>
          <p:nvPr/>
        </p:nvSpPr>
        <p:spPr>
          <a:xfrm>
            <a:off x="9353550" y="34480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Gedetecteerd</a:t>
            </a:r>
          </a:p>
        </p:txBody>
      </p:sp>
      <p:sp>
        <p:nvSpPr>
          <p:cNvPr id="26" name="">
            <a:extLst>
              <a:ext uri="{FF2B5EF4-FFF2-40B4-BE49-F238E27FC236}">
                <a16:creationId id="{10134AE8-5BE9-4E56-BD20-C4D8F45C99A0}"/>
              </a:ext>
            </a:extLst>
          </p:cNvPr>
          <p:cNvSpPr>
            <a:spLocks noGrp="1"/>
          </p:cNvSpPr>
          <p:nvPr/>
        </p:nvSpPr>
        <p:spPr>
          <a:xfrm>
            <a:off x="7848600" y="41338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724D0B6D-94D2-4A17-A1C3-6CF3525016C2}"/>
              </a:ext>
            </a:extLst>
          </p:cNvPr>
          <p:cNvSpPr>
            <a:spLocks noGrp="1"/>
          </p:cNvSpPr>
          <p:nvPr/>
        </p:nvSpPr>
        <p:spPr>
          <a:xfrm>
            <a:off x="8020050" y="42291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Levenscyclus</a:t>
            </a:r>
          </a:p>
        </p:txBody>
      </p:sp>
      <p:sp>
        <p:nvSpPr>
          <p:cNvPr id="28" name="">
            <a:extLst>
              <a:ext uri="{FF2B5EF4-FFF2-40B4-BE49-F238E27FC236}">
                <a16:creationId id="{4F364591-5424-4896-9EB7-37DDFB97AEF7}"/>
              </a:ext>
            </a:extLst>
          </p:cNvPr>
          <p:cNvSpPr>
            <a:spLocks noGrp="1"/>
          </p:cNvSpPr>
          <p:nvPr/>
        </p:nvSpPr>
        <p:spPr>
          <a:xfrm>
            <a:off x="9353550" y="42291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Gevolgd</a:t>
            </a:r>
          </a:p>
        </p:txBody>
      </p:sp>
      <p:sp>
        <p:nvSpPr>
          <p:cNvPr id="29" name="">
            <a:extLst>
              <a:ext uri="{FF2B5EF4-FFF2-40B4-BE49-F238E27FC236}">
                <a16:creationId id="{D9E5C851-F31A-497B-9B18-3CB05DEE77C5}"/>
              </a:ext>
            </a:extLst>
          </p:cNvPr>
          <p:cNvSpPr>
            <a:spLocks noGrp="1"/>
          </p:cNvSpPr>
          <p:nvPr/>
        </p:nvSpPr>
        <p:spPr>
          <a:xfrm>
            <a:off x="8058150" y="4857750"/>
            <a:ext cx="226695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30" name="">
            <a:extLst>
              <a:ext uri="{FF2B5EF4-FFF2-40B4-BE49-F238E27FC236}">
                <a16:creationId id="{D7685E60-6E75-4716-B60C-8C5568D8D8BC}"/>
              </a:ext>
            </a:extLst>
          </p:cNvPr>
          <p:cNvSpPr>
            <a:spLocks noGrp="1"/>
          </p:cNvSpPr>
          <p:nvPr/>
        </p:nvSpPr>
        <p:spPr>
          <a:xfrm>
            <a:off x="8172450" y="4933950"/>
            <a:ext cx="203835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IT-actiepakket gereed</a:t>
            </a:r>
          </a:p>
        </p:txBody>
      </p:sp>
      <p:sp>
        <p:nvSpPr>
          <p:cNvPr id="31" name="">
            <a:extLst>
              <a:ext uri="{FF2B5EF4-FFF2-40B4-BE49-F238E27FC236}">
                <a16:creationId id="{529EDCCE-5DAD-437B-87FE-9CCB856A61FD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a16:creationId id="{406806BB-E5A0-4B11-B0A7-6623FD5BD0FF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IT-automatisering | ActiveMotion.ai</a:t>
            </a:r>
          </a:p>
        </p:txBody>
      </p:sp>
      <p:sp>
        <p:nvSpPr>
          <p:cNvPr id="33" name="">
            <a:extLst>
              <a:ext uri="{FF2B5EF4-FFF2-40B4-BE49-F238E27FC236}">
                <a16:creationId id="{6188C02F-14F0-472E-BF34-FA39DEBA9A82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</p:spTree>
    <p:extLst>
      <p:ext uri="{BB962C8B-B14F-4D97-AF65-F5344CB8AC3E}">
        <p14:creationId val="1112682524"/>
      </p:ext>
    </p:extLst>
  </p:cSld>
</p:sld>
</file>

<file path=ppt/slides/slide2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E2DE4A47-B564-48BC-AD15-B99050CC9C5C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AE01FA80-9F53-4A31-9D11-9E4AE77942F7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F72C5AC1-FC43-417B-9DB8-A85D01012454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WORKFLOWMODEL</a:t>
            </a:r>
          </a:p>
        </p:txBody>
      </p:sp>
      <p:sp>
        <p:nvSpPr>
          <p:cNvPr id="4" name="">
            <a:extLst>
              <a:ext uri="{FF2B5EF4-FFF2-40B4-BE49-F238E27FC236}">
                <a16:creationId id="{D62C3F11-6D97-474B-BCFE-B0E43926124F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90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Een schone IT-lus scheidt veilige automatisering van werk dat beoordeling vereist.</a:t>
            </a:r>
          </a:p>
        </p:txBody>
      </p:sp>
      <p:sp>
        <p:nvSpPr>
          <p:cNvPr id="5" name="">
            <a:extLst>
              <a:ext uri="{FF2B5EF4-FFF2-40B4-BE49-F238E27FC236}">
                <a16:creationId id="{BD695623-7F75-4E27-8C3A-B4B6DED2B3B0}"/>
              </a:ext>
            </a:extLst>
          </p:cNvPr>
          <p:cNvSpPr>
            <a:spLocks noGrp="1"/>
          </p:cNvSpPr>
          <p:nvPr/>
        </p:nvSpPr>
        <p:spPr>
          <a:xfrm>
            <a:off x="7429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60446237-47BF-4D8B-9453-05270001A7A6}"/>
              </a:ext>
            </a:extLst>
          </p:cNvPr>
          <p:cNvSpPr>
            <a:spLocks noGrp="1"/>
          </p:cNvSpPr>
          <p:nvPr/>
        </p:nvSpPr>
        <p:spPr>
          <a:xfrm>
            <a:off x="742950" y="2647950"/>
            <a:ext cx="2190750" cy="7620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96D93CCA-9CAF-47AB-8546-453544C3F5D3}"/>
              </a:ext>
            </a:extLst>
          </p:cNvPr>
          <p:cNvSpPr>
            <a:spLocks noGrp="1"/>
          </p:cNvSpPr>
          <p:nvPr/>
        </p:nvSpPr>
        <p:spPr>
          <a:xfrm>
            <a:off x="9144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62AA7D7E-097B-4247-89FC-E27114F53D1E}"/>
              </a:ext>
            </a:extLst>
          </p:cNvPr>
          <p:cNvSpPr>
            <a:spLocks noGrp="1"/>
          </p:cNvSpPr>
          <p:nvPr/>
        </p:nvSpPr>
        <p:spPr>
          <a:xfrm>
            <a:off x="14097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Monitor</a:t>
            </a:r>
          </a:p>
        </p:txBody>
      </p:sp>
      <p:sp>
        <p:nvSpPr>
          <p:cNvPr id="9" name="">
            <a:extLst>
              <a:ext uri="{FF2B5EF4-FFF2-40B4-BE49-F238E27FC236}">
                <a16:creationId id="{E560AC5E-AF7D-47C5-BF3F-4FD28F67BF05}"/>
              </a:ext>
            </a:extLst>
          </p:cNvPr>
          <p:cNvSpPr>
            <a:spLocks noGrp="1"/>
          </p:cNvSpPr>
          <p:nvPr/>
        </p:nvSpPr>
        <p:spPr>
          <a:xfrm>
            <a:off x="9334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Apparaattelemetrie,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naleving, software, en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de veiligheidshouding is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keek toe.</a:t>
            </a:r>
          </a:p>
        </p:txBody>
      </p:sp>
      <p:sp>
        <p:nvSpPr>
          <p:cNvPr id="10" name="">
            <a:extLst>
              <a:ext uri="{FF2B5EF4-FFF2-40B4-BE49-F238E27FC236}">
                <a16:creationId id="{B28ED64C-FBC2-4FAE-8DC8-4CA0A982F6F9}"/>
              </a:ext>
            </a:extLst>
          </p:cNvPr>
          <p:cNvSpPr>
            <a:spLocks noGrp="1"/>
          </p:cNvSpPr>
          <p:nvPr/>
        </p:nvSpPr>
        <p:spPr>
          <a:xfrm>
            <a:off x="2952750" y="3467100"/>
            <a:ext cx="55245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a16:creationId id="{F2F1E835-1DAF-4906-B73F-4E8902E1D432}"/>
              </a:ext>
            </a:extLst>
          </p:cNvPr>
          <p:cNvSpPr>
            <a:spLocks noGrp="1"/>
          </p:cNvSpPr>
          <p:nvPr/>
        </p:nvSpPr>
        <p:spPr>
          <a:xfrm>
            <a:off x="3390900" y="3409950"/>
            <a:ext cx="114300" cy="114300"/>
          </a:xfrm>
          <a:prstGeom prst="triangle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FA949602-5ADF-4F1F-A256-5C7D05CDE096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a16:creationId id="{2E96CB7A-C725-4928-8F15-164589ADCC5E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190750" cy="7620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a16:creationId id="{9726D9EE-CEB8-410E-A935-85C3C531F3E7}"/>
              </a:ext>
            </a:extLst>
          </p:cNvPr>
          <p:cNvSpPr>
            <a:spLocks noGrp="1"/>
          </p:cNvSpPr>
          <p:nvPr/>
        </p:nvSpPr>
        <p:spPr>
          <a:xfrm>
            <a:off x="36957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5" name="">
            <a:extLst>
              <a:ext uri="{FF2B5EF4-FFF2-40B4-BE49-F238E27FC236}">
                <a16:creationId id="{F57F252F-B733-4661-B79D-0FC4B9C07D1E}"/>
              </a:ext>
            </a:extLst>
          </p:cNvPr>
          <p:cNvSpPr>
            <a:spLocks noGrp="1"/>
          </p:cNvSpPr>
          <p:nvPr/>
        </p:nvSpPr>
        <p:spPr>
          <a:xfrm>
            <a:off x="41910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Detecteren</a:t>
            </a:r>
          </a:p>
        </p:txBody>
      </p:sp>
      <p:sp>
        <p:nvSpPr>
          <p:cNvPr id="16" name="">
            <a:extLst>
              <a:ext uri="{FF2B5EF4-FFF2-40B4-BE49-F238E27FC236}">
                <a16:creationId id="{CDFC3417-F02F-424B-81EE-5222DB28954D}"/>
              </a:ext>
            </a:extLst>
          </p:cNvPr>
          <p:cNvSpPr>
            <a:spLocks noGrp="1"/>
          </p:cNvSpPr>
          <p:nvPr/>
        </p:nvSpPr>
        <p:spPr>
          <a:xfrm>
            <a:off x="37147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Anomalieën, drift, ontbreken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patches en levenscyclusrisico's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zijn opgedoken.</a:t>
            </a:r>
          </a:p>
        </p:txBody>
      </p:sp>
      <p:sp>
        <p:nvSpPr>
          <p:cNvPr id="17" name="">
            <a:extLst>
              <a:ext uri="{FF2B5EF4-FFF2-40B4-BE49-F238E27FC236}">
                <a16:creationId id="{2EC83FBF-1A53-4EFF-90FC-2069ACA4AAA0}"/>
              </a:ext>
            </a:extLst>
          </p:cNvPr>
          <p:cNvSpPr>
            <a:spLocks noGrp="1"/>
          </p:cNvSpPr>
          <p:nvPr/>
        </p:nvSpPr>
        <p:spPr>
          <a:xfrm>
            <a:off x="5734050" y="3467100"/>
            <a:ext cx="55245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AE51FE84-5474-46DF-B5B4-13BE719C8E18}"/>
              </a:ext>
            </a:extLst>
          </p:cNvPr>
          <p:cNvSpPr>
            <a:spLocks noGrp="1"/>
          </p:cNvSpPr>
          <p:nvPr/>
        </p:nvSpPr>
        <p:spPr>
          <a:xfrm>
            <a:off x="6172200" y="3409950"/>
            <a:ext cx="114300" cy="114300"/>
          </a:xfrm>
          <a:prstGeom prst="triangle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2CB2A171-D5AD-4E87-BF59-CB1E0218E78B}"/>
              </a:ext>
            </a:extLst>
          </p:cNvPr>
          <p:cNvSpPr>
            <a:spLocks noGrp="1"/>
          </p:cNvSpPr>
          <p:nvPr/>
        </p:nvSpPr>
        <p:spPr>
          <a:xfrm>
            <a:off x="63055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a16:creationId id="{550EB5D1-2759-4076-A4AE-8D0F9AED3943}"/>
              </a:ext>
            </a:extLst>
          </p:cNvPr>
          <p:cNvSpPr>
            <a:spLocks noGrp="1"/>
          </p:cNvSpPr>
          <p:nvPr/>
        </p:nvSpPr>
        <p:spPr>
          <a:xfrm>
            <a:off x="6305550" y="2647950"/>
            <a:ext cx="2190750" cy="7620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7ABB2E14-13B4-483E-9661-D2E00EE560C3}"/>
              </a:ext>
            </a:extLst>
          </p:cNvPr>
          <p:cNvSpPr>
            <a:spLocks noGrp="1"/>
          </p:cNvSpPr>
          <p:nvPr/>
        </p:nvSpPr>
        <p:spPr>
          <a:xfrm>
            <a:off x="64770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2" name="">
            <a:extLst>
              <a:ext uri="{FF2B5EF4-FFF2-40B4-BE49-F238E27FC236}">
                <a16:creationId id="{4E6B1F85-69E3-40C5-9A1E-25AE75AC4A7D}"/>
              </a:ext>
            </a:extLst>
          </p:cNvPr>
          <p:cNvSpPr>
            <a:spLocks noGrp="1"/>
          </p:cNvSpPr>
          <p:nvPr/>
        </p:nvSpPr>
        <p:spPr>
          <a:xfrm>
            <a:off x="69723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Herstel</a:t>
            </a:r>
          </a:p>
        </p:txBody>
      </p:sp>
      <p:sp>
        <p:nvSpPr>
          <p:cNvPr id="23" name="">
            <a:extLst>
              <a:ext uri="{FF2B5EF4-FFF2-40B4-BE49-F238E27FC236}">
                <a16:creationId id="{0F0DB8B0-4461-4E67-8416-681429426F47}"/>
              </a:ext>
            </a:extLst>
          </p:cNvPr>
          <p:cNvSpPr>
            <a:spLocks noGrp="1"/>
          </p:cNvSpPr>
          <p:nvPr/>
        </p:nvSpPr>
        <p:spPr>
          <a:xfrm>
            <a:off x="64960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Goedgekeurde oplossingen, updates,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-scripts en gebruikersberichten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veilig rennen.</a:t>
            </a:r>
          </a:p>
        </p:txBody>
      </p:sp>
      <p:sp>
        <p:nvSpPr>
          <p:cNvPr id="24" name="">
            <a:extLst>
              <a:ext uri="{FF2B5EF4-FFF2-40B4-BE49-F238E27FC236}">
                <a16:creationId id="{E9D0D8B3-9934-405B-9CA6-003A5DE862FE}"/>
              </a:ext>
            </a:extLst>
          </p:cNvPr>
          <p:cNvSpPr>
            <a:spLocks noGrp="1"/>
          </p:cNvSpPr>
          <p:nvPr/>
        </p:nvSpPr>
        <p:spPr>
          <a:xfrm>
            <a:off x="8515350" y="3467100"/>
            <a:ext cx="55245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095BED9D-6FD3-49BE-A804-9DAE1067DC49}"/>
              </a:ext>
            </a:extLst>
          </p:cNvPr>
          <p:cNvSpPr>
            <a:spLocks noGrp="1"/>
          </p:cNvSpPr>
          <p:nvPr/>
        </p:nvSpPr>
        <p:spPr>
          <a:xfrm>
            <a:off x="8953500" y="3409950"/>
            <a:ext cx="114300" cy="114300"/>
          </a:xfrm>
          <a:prstGeom prst="triangle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6" name="">
            <a:extLst>
              <a:ext uri="{FF2B5EF4-FFF2-40B4-BE49-F238E27FC236}">
                <a16:creationId id="{C5D6EF24-FEC8-4EEA-ACDC-98F4ED3752DB}"/>
              </a:ext>
            </a:extLst>
          </p:cNvPr>
          <p:cNvSpPr>
            <a:spLocks noGrp="1"/>
          </p:cNvSpPr>
          <p:nvPr/>
        </p:nvSpPr>
        <p:spPr>
          <a:xfrm>
            <a:off x="90868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1EEBFE3B-B7C9-4051-B6A1-151B4C4B1EB9}"/>
              </a:ext>
            </a:extLst>
          </p:cNvPr>
          <p:cNvSpPr>
            <a:spLocks noGrp="1"/>
          </p:cNvSpPr>
          <p:nvPr/>
        </p:nvSpPr>
        <p:spPr>
          <a:xfrm>
            <a:off x="9086850" y="2647950"/>
            <a:ext cx="2190750" cy="7620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a16:creationId id="{33447EEE-9DB7-44C8-9648-9DACC7DF6D89}"/>
              </a:ext>
            </a:extLst>
          </p:cNvPr>
          <p:cNvSpPr>
            <a:spLocks noGrp="1"/>
          </p:cNvSpPr>
          <p:nvPr/>
        </p:nvSpPr>
        <p:spPr>
          <a:xfrm>
            <a:off x="92583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9" name="">
            <a:extLst>
              <a:ext uri="{FF2B5EF4-FFF2-40B4-BE49-F238E27FC236}">
                <a16:creationId id="{266C926A-14B5-4337-A4B0-4E0052BD275D}"/>
              </a:ext>
            </a:extLst>
          </p:cNvPr>
          <p:cNvSpPr>
            <a:spLocks noGrp="1"/>
          </p:cNvSpPr>
          <p:nvPr/>
        </p:nvSpPr>
        <p:spPr>
          <a:xfrm>
            <a:off x="97536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Bevestig</a:t>
            </a:r>
          </a:p>
        </p:txBody>
      </p:sp>
      <p:sp>
        <p:nvSpPr>
          <p:cNvPr id="30" name="">
            <a:extLst>
              <a:ext uri="{FF2B5EF4-FFF2-40B4-BE49-F238E27FC236}">
                <a16:creationId id="{0426651B-71C1-4CCC-9A7F-CA42D7B89536}"/>
              </a:ext>
            </a:extLst>
          </p:cNvPr>
          <p:cNvSpPr>
            <a:spLocks noGrp="1"/>
          </p:cNvSpPr>
          <p:nvPr/>
        </p:nvSpPr>
        <p:spPr>
          <a:xfrm>
            <a:off x="92773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Agenten verifiëren de apparaatstatus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en leg bewijsmateriaal vast.</a:t>
            </a:r>
          </a:p>
        </p:txBody>
      </p:sp>
      <p:sp>
        <p:nvSpPr>
          <p:cNvPr id="31" name="">
            <a:extLst>
              <a:ext uri="{FF2B5EF4-FFF2-40B4-BE49-F238E27FC236}">
                <a16:creationId id="{74E7164B-95DD-459E-BDC3-1F26474A4EC1}"/>
              </a:ext>
            </a:extLst>
          </p:cNvPr>
          <p:cNvSpPr>
            <a:spLocks noGrp="1"/>
          </p:cNvSpPr>
          <p:nvPr/>
        </p:nvSpPr>
        <p:spPr>
          <a:xfrm>
            <a:off x="1676400" y="4991100"/>
            <a:ext cx="8858250" cy="4000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5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5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De output is een geverifieerd IT-actiepakket met eigenaar, bewijsmateriaal en volgende stap.</a:t>
            </a:r>
          </a:p>
        </p:txBody>
      </p:sp>
      <p:sp>
        <p:nvSpPr>
          <p:cNvPr id="32" name="">
            <a:extLst>
              <a:ext uri="{FF2B5EF4-FFF2-40B4-BE49-F238E27FC236}">
                <a16:creationId id="{636024EB-CD6D-4668-9F53-45B69F96C509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3" name="">
            <a:extLst>
              <a:ext uri="{FF2B5EF4-FFF2-40B4-BE49-F238E27FC236}">
                <a16:creationId id="{140EBCE6-57C8-4546-9763-EB0A1DCD41A7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IT-automatisering | ActiveMotion.ai</a:t>
            </a:r>
          </a:p>
        </p:txBody>
      </p:sp>
      <p:sp>
        <p:nvSpPr>
          <p:cNvPr id="34" name="">
            <a:extLst>
              <a:ext uri="{FF2B5EF4-FFF2-40B4-BE49-F238E27FC236}">
                <a16:creationId id="{011D5D84-66BD-49D2-A836-FDC6ACAC8DFE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</p:spTree>
    <p:extLst>
      <p:ext uri="{BB962C8B-B14F-4D97-AF65-F5344CB8AC3E}">
        <p14:creationId val="2094409642"/>
      </p:ext>
    </p:extLst>
  </p:cSld>
</p:sld>
</file>

<file path=ppt/slides/slide3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E2F94B57-0620-4F36-A841-F61F80DFA6EC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1A317B15-976E-4D01-B27C-701A8E4C20E6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C1D3D792-08CF-4D4B-A9E3-46B4A79D5DE9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BEWIJSKAART</a:t>
            </a:r>
          </a:p>
        </p:txBody>
      </p:sp>
      <p:sp>
        <p:nvSpPr>
          <p:cNvPr id="4" name="">
            <a:extLst>
              <a:ext uri="{FF2B5EF4-FFF2-40B4-BE49-F238E27FC236}">
                <a16:creationId id="{3DA5DB5F-863E-4067-8EAD-20C1500BAAA3}"/>
              </a:ext>
            </a:extLst>
          </p:cNvPr>
          <p:cNvSpPr>
            <a:spLocks noGrp="1"/>
          </p:cNvSpPr>
          <p:nvPr/>
        </p:nvSpPr>
        <p:spPr>
          <a:xfrm>
            <a:off x="590550" y="857250"/>
            <a:ext cx="8096250" cy="952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Agenten monitoren het technische bewijs achter elke IT-beslissing.</a:t>
            </a:r>
          </a:p>
        </p:txBody>
      </p:sp>
      <p:sp>
        <p:nvSpPr>
          <p:cNvPr id="5" name="">
            <a:extLst>
              <a:ext uri="{FF2B5EF4-FFF2-40B4-BE49-F238E27FC236}">
                <a16:creationId id="{36D4A062-5035-491F-A4F6-3ABA6D1D70C4}"/>
              </a:ext>
            </a:extLst>
          </p:cNvPr>
          <p:cNvSpPr>
            <a:spLocks noGrp="1"/>
          </p:cNvSpPr>
          <p:nvPr/>
        </p:nvSpPr>
        <p:spPr>
          <a:xfrm>
            <a:off x="876300" y="2133600"/>
            <a:ext cx="1524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Signaal</a:t>
            </a:r>
          </a:p>
        </p:txBody>
      </p:sp>
      <p:sp>
        <p:nvSpPr>
          <p:cNvPr id="6" name="">
            <a:extLst>
              <a:ext uri="{FF2B5EF4-FFF2-40B4-BE49-F238E27FC236}">
                <a16:creationId id="{84EC40CB-DF9B-4D99-BDAF-41E2DD57BF7E}"/>
              </a:ext>
            </a:extLst>
          </p:cNvPr>
          <p:cNvSpPr>
            <a:spLocks noGrp="1"/>
          </p:cNvSpPr>
          <p:nvPr/>
        </p:nvSpPr>
        <p:spPr>
          <a:xfrm>
            <a:off x="3257550" y="2133600"/>
            <a:ext cx="2952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Bewijs gecontroleerd</a:t>
            </a:r>
          </a:p>
        </p:txBody>
      </p:sp>
      <p:sp>
        <p:nvSpPr>
          <p:cNvPr id="7" name="">
            <a:extLst>
              <a:ext uri="{FF2B5EF4-FFF2-40B4-BE49-F238E27FC236}">
                <a16:creationId id="{15BEE334-39A4-4D70-83D9-AA6807519F5C}"/>
              </a:ext>
            </a:extLst>
          </p:cNvPr>
          <p:cNvSpPr>
            <a:spLocks noGrp="1"/>
          </p:cNvSpPr>
          <p:nvPr/>
        </p:nvSpPr>
        <p:spPr>
          <a:xfrm>
            <a:off x="7639050" y="2133600"/>
            <a:ext cx="2667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Beslissingsvraag</a:t>
            </a:r>
          </a:p>
        </p:txBody>
      </p:sp>
      <p:sp>
        <p:nvSpPr>
          <p:cNvPr id="8" name="">
            <a:extLst>
              <a:ext uri="{FF2B5EF4-FFF2-40B4-BE49-F238E27FC236}">
                <a16:creationId id="{201B9667-6690-487E-9FA1-AE398B206B4F}"/>
              </a:ext>
            </a:extLst>
          </p:cNvPr>
          <p:cNvSpPr>
            <a:spLocks noGrp="1"/>
          </p:cNvSpPr>
          <p:nvPr/>
        </p:nvSpPr>
        <p:spPr>
          <a:xfrm>
            <a:off x="819150" y="23241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a16:creationId id="{ED793AAD-F7DE-4287-A7C2-7AE4715C1775}"/>
              </a:ext>
            </a:extLst>
          </p:cNvPr>
          <p:cNvSpPr>
            <a:spLocks noGrp="1"/>
          </p:cNvSpPr>
          <p:nvPr/>
        </p:nvSpPr>
        <p:spPr>
          <a:xfrm>
            <a:off x="876300" y="24765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Apparaat</a:t>
            </a:r>
          </a:p>
        </p:txBody>
      </p:sp>
      <p:sp>
        <p:nvSpPr>
          <p:cNvPr id="10" name="">
            <a:extLst>
              <a:ext uri="{FF2B5EF4-FFF2-40B4-BE49-F238E27FC236}">
                <a16:creationId id="{3CF9B6E5-4DC9-4313-A41B-F0D0CED4FFB3}"/>
              </a:ext>
            </a:extLst>
          </p:cNvPr>
          <p:cNvSpPr>
            <a:spLocks noGrp="1"/>
          </p:cNvSpPr>
          <p:nvPr/>
        </p:nvSpPr>
        <p:spPr>
          <a:xfrm>
            <a:off x="3257550" y="24765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gezondheid, besturingssysteem, model, eigenaar, locatie</a:t>
            </a:r>
          </a:p>
        </p:txBody>
      </p:sp>
      <p:sp>
        <p:nvSpPr>
          <p:cNvPr id="11" name="">
            <a:extLst>
              <a:ext uri="{FF2B5EF4-FFF2-40B4-BE49-F238E27FC236}">
                <a16:creationId id="{5069D04E-30B5-4962-A389-9730885A0BA6}"/>
              </a:ext>
            </a:extLst>
          </p:cNvPr>
          <p:cNvSpPr>
            <a:spLocks noGrp="1"/>
          </p:cNvSpPr>
          <p:nvPr/>
        </p:nvSpPr>
        <p:spPr>
          <a:xfrm>
            <a:off x="7620000" y="24193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D27ED32D-12DC-4BB0-90CA-C1AEBA332D1F}"/>
              </a:ext>
            </a:extLst>
          </p:cNvPr>
          <p:cNvSpPr>
            <a:spLocks noGrp="1"/>
          </p:cNvSpPr>
          <p:nvPr/>
        </p:nvSpPr>
        <p:spPr>
          <a:xfrm>
            <a:off x="7810500" y="25146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Is het gezond?</a:t>
            </a:r>
          </a:p>
        </p:txBody>
      </p:sp>
      <p:sp>
        <p:nvSpPr>
          <p:cNvPr id="13" name="">
            <a:extLst>
              <a:ext uri="{FF2B5EF4-FFF2-40B4-BE49-F238E27FC236}">
                <a16:creationId id="{6433EC26-BB64-4F82-8892-D3759B17849F}"/>
              </a:ext>
            </a:extLst>
          </p:cNvPr>
          <p:cNvSpPr>
            <a:spLocks noGrp="1"/>
          </p:cNvSpPr>
          <p:nvPr/>
        </p:nvSpPr>
        <p:spPr>
          <a:xfrm>
            <a:off x="819150" y="295275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a16:creationId id="{7B901BD2-CE36-4323-9134-00F3A6EF1BB3}"/>
              </a:ext>
            </a:extLst>
          </p:cNvPr>
          <p:cNvSpPr>
            <a:spLocks noGrp="1"/>
          </p:cNvSpPr>
          <p:nvPr/>
        </p:nvSpPr>
        <p:spPr>
          <a:xfrm>
            <a:off x="876300" y="310515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Beveiliging</a:t>
            </a:r>
          </a:p>
        </p:txBody>
      </p:sp>
      <p:sp>
        <p:nvSpPr>
          <p:cNvPr id="15" name="">
            <a:extLst>
              <a:ext uri="{FF2B5EF4-FFF2-40B4-BE49-F238E27FC236}">
                <a16:creationId id="{4AF315C2-3A77-456A-AB53-0F3A9D5CD35C}"/>
              </a:ext>
            </a:extLst>
          </p:cNvPr>
          <p:cNvSpPr>
            <a:spLocks noGrp="1"/>
          </p:cNvSpPr>
          <p:nvPr/>
        </p:nvSpPr>
        <p:spPr>
          <a:xfrm>
            <a:off x="3257550" y="310515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patch, encryptie, EDR, compliance</a:t>
            </a:r>
          </a:p>
        </p:txBody>
      </p:sp>
      <p:sp>
        <p:nvSpPr>
          <p:cNvPr id="16" name="">
            <a:extLst>
              <a:ext uri="{FF2B5EF4-FFF2-40B4-BE49-F238E27FC236}">
                <a16:creationId id="{966B0B99-269D-4116-B586-3513C5C3C270}"/>
              </a:ext>
            </a:extLst>
          </p:cNvPr>
          <p:cNvSpPr>
            <a:spLocks noGrp="1"/>
          </p:cNvSpPr>
          <p:nvPr/>
        </p:nvSpPr>
        <p:spPr>
          <a:xfrm>
            <a:off x="7620000" y="3048000"/>
            <a:ext cx="2857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a16:creationId id="{4A3599A8-350A-4392-A725-241F44EE0304}"/>
              </a:ext>
            </a:extLst>
          </p:cNvPr>
          <p:cNvSpPr>
            <a:spLocks noGrp="1"/>
          </p:cNvSpPr>
          <p:nvPr/>
        </p:nvSpPr>
        <p:spPr>
          <a:xfrm>
            <a:off x="7810500" y="314325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Is het beschermd?</a:t>
            </a:r>
          </a:p>
        </p:txBody>
      </p:sp>
      <p:sp>
        <p:nvSpPr>
          <p:cNvPr id="18" name="">
            <a:extLst>
              <a:ext uri="{FF2B5EF4-FFF2-40B4-BE49-F238E27FC236}">
                <a16:creationId id="{2C27C6D1-06B7-43B5-8DB2-95D2887D7B04}"/>
              </a:ext>
            </a:extLst>
          </p:cNvPr>
          <p:cNvSpPr>
            <a:spLocks noGrp="1"/>
          </p:cNvSpPr>
          <p:nvPr/>
        </p:nvSpPr>
        <p:spPr>
          <a:xfrm>
            <a:off x="819150" y="35814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E6BC793C-6F82-4BD3-934D-9538AB29C067}"/>
              </a:ext>
            </a:extLst>
          </p:cNvPr>
          <p:cNvSpPr>
            <a:spLocks noGrp="1"/>
          </p:cNvSpPr>
          <p:nvPr/>
        </p:nvSpPr>
        <p:spPr>
          <a:xfrm>
            <a:off x="876300" y="37338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Software</a:t>
            </a:r>
          </a:p>
        </p:txBody>
      </p:sp>
      <p:sp>
        <p:nvSpPr>
          <p:cNvPr id="20" name="">
            <a:extLst>
              <a:ext uri="{FF2B5EF4-FFF2-40B4-BE49-F238E27FC236}">
                <a16:creationId id="{C2CED24E-4C3D-47A0-A031-D308AD2D471F}"/>
              </a:ext>
            </a:extLst>
          </p:cNvPr>
          <p:cNvSpPr>
            <a:spLocks noGrp="1"/>
          </p:cNvSpPr>
          <p:nvPr/>
        </p:nvSpPr>
        <p:spPr>
          <a:xfrm>
            <a:off x="3257550" y="37338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licenties, versies, vereiste apps</a:t>
            </a:r>
          </a:p>
        </p:txBody>
      </p:sp>
      <p:sp>
        <p:nvSpPr>
          <p:cNvPr id="21" name="">
            <a:extLst>
              <a:ext uri="{FF2B5EF4-FFF2-40B4-BE49-F238E27FC236}">
                <a16:creationId id="{E820C3B1-1DAD-42E8-90FA-9B2DB8F7D5ED}"/>
              </a:ext>
            </a:extLst>
          </p:cNvPr>
          <p:cNvSpPr>
            <a:spLocks noGrp="1"/>
          </p:cNvSpPr>
          <p:nvPr/>
        </p:nvSpPr>
        <p:spPr>
          <a:xfrm>
            <a:off x="7620000" y="36766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a16:creationId id="{72E04855-C3D3-43F5-8103-9673DAC2F322}"/>
              </a:ext>
            </a:extLst>
          </p:cNvPr>
          <p:cNvSpPr>
            <a:spLocks noGrp="1"/>
          </p:cNvSpPr>
          <p:nvPr/>
        </p:nvSpPr>
        <p:spPr>
          <a:xfrm>
            <a:off x="7810500" y="37719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Is de stapel correct?</a:t>
            </a:r>
          </a:p>
        </p:txBody>
      </p:sp>
      <p:sp>
        <p:nvSpPr>
          <p:cNvPr id="23" name="">
            <a:extLst>
              <a:ext uri="{FF2B5EF4-FFF2-40B4-BE49-F238E27FC236}">
                <a16:creationId id="{A6C7EF9E-F598-4521-B855-41996F1454C1}"/>
              </a:ext>
            </a:extLst>
          </p:cNvPr>
          <p:cNvSpPr>
            <a:spLocks noGrp="1"/>
          </p:cNvSpPr>
          <p:nvPr/>
        </p:nvSpPr>
        <p:spPr>
          <a:xfrm>
            <a:off x="819150" y="421005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B0943496-3217-4247-A925-E57FB94EF7BA}"/>
              </a:ext>
            </a:extLst>
          </p:cNvPr>
          <p:cNvSpPr>
            <a:spLocks noGrp="1"/>
          </p:cNvSpPr>
          <p:nvPr/>
        </p:nvSpPr>
        <p:spPr>
          <a:xfrm>
            <a:off x="876300" y="436245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Levenscyclus</a:t>
            </a:r>
          </a:p>
        </p:txBody>
      </p:sp>
      <p:sp>
        <p:nvSpPr>
          <p:cNvPr id="25" name="">
            <a:extLst>
              <a:ext uri="{FF2B5EF4-FFF2-40B4-BE49-F238E27FC236}">
                <a16:creationId id="{6C0B32A1-B40B-49E9-BBC1-E07693B01F5C}"/>
              </a:ext>
            </a:extLst>
          </p:cNvPr>
          <p:cNvSpPr>
            <a:spLocks noGrp="1"/>
          </p:cNvSpPr>
          <p:nvPr/>
        </p:nvSpPr>
        <p:spPr>
          <a:xfrm>
            <a:off x="3257550" y="436245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garantie, vernieuwing, toewijzing, verwijdering</a:t>
            </a:r>
          </a:p>
        </p:txBody>
      </p:sp>
      <p:sp>
        <p:nvSpPr>
          <p:cNvPr id="26" name="">
            <a:extLst>
              <a:ext uri="{FF2B5EF4-FFF2-40B4-BE49-F238E27FC236}">
                <a16:creationId id="{AEF91B7C-CA2B-49DF-B93E-6D68227B41EB}"/>
              </a:ext>
            </a:extLst>
          </p:cNvPr>
          <p:cNvSpPr>
            <a:spLocks noGrp="1"/>
          </p:cNvSpPr>
          <p:nvPr/>
        </p:nvSpPr>
        <p:spPr>
          <a:xfrm>
            <a:off x="7620000" y="4305300"/>
            <a:ext cx="2857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42B9BB87-3BE3-4023-89D1-EA7A256F1ECC}"/>
              </a:ext>
            </a:extLst>
          </p:cNvPr>
          <p:cNvSpPr>
            <a:spLocks noGrp="1"/>
          </p:cNvSpPr>
          <p:nvPr/>
        </p:nvSpPr>
        <p:spPr>
          <a:xfrm>
            <a:off x="7810500" y="440055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Wat heeft planning nodig?</a:t>
            </a:r>
          </a:p>
        </p:txBody>
      </p:sp>
      <p:sp>
        <p:nvSpPr>
          <p:cNvPr id="28" name="">
            <a:extLst>
              <a:ext uri="{FF2B5EF4-FFF2-40B4-BE49-F238E27FC236}">
                <a16:creationId id="{6A545327-5752-486E-8CB6-63683D1A5E6C}"/>
              </a:ext>
            </a:extLst>
          </p:cNvPr>
          <p:cNvSpPr>
            <a:spLocks noGrp="1"/>
          </p:cNvSpPr>
          <p:nvPr/>
        </p:nvSpPr>
        <p:spPr>
          <a:xfrm>
            <a:off x="819150" y="48387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a16:creationId id="{CA6CDC0A-BD5C-4664-9979-EDA968E5C5B8}"/>
              </a:ext>
            </a:extLst>
          </p:cNvPr>
          <p:cNvSpPr>
            <a:spLocks noGrp="1"/>
          </p:cNvSpPr>
          <p:nvPr/>
        </p:nvSpPr>
        <p:spPr>
          <a:xfrm>
            <a:off x="876300" y="49911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Sanering</a:t>
            </a:r>
          </a:p>
        </p:txBody>
      </p:sp>
      <p:sp>
        <p:nvSpPr>
          <p:cNvPr id="30" name="">
            <a:extLst>
              <a:ext uri="{FF2B5EF4-FFF2-40B4-BE49-F238E27FC236}">
                <a16:creationId id="{948C20E5-AA87-4C2E-A4E4-BB66FACF102E}"/>
              </a:ext>
            </a:extLst>
          </p:cNvPr>
          <p:cNvSpPr>
            <a:spLocks noGrp="1"/>
          </p:cNvSpPr>
          <p:nvPr/>
        </p:nvSpPr>
        <p:spPr>
          <a:xfrm>
            <a:off x="3257550" y="49911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script, update, herstart, bevestiging</a:t>
            </a:r>
          </a:p>
        </p:txBody>
      </p:sp>
      <p:sp>
        <p:nvSpPr>
          <p:cNvPr id="31" name="">
            <a:extLst>
              <a:ext uri="{FF2B5EF4-FFF2-40B4-BE49-F238E27FC236}">
                <a16:creationId id="{DC62634F-EF8A-4F3F-8F9B-456E95AFDFDC}"/>
              </a:ext>
            </a:extLst>
          </p:cNvPr>
          <p:cNvSpPr>
            <a:spLocks noGrp="1"/>
          </p:cNvSpPr>
          <p:nvPr/>
        </p:nvSpPr>
        <p:spPr>
          <a:xfrm>
            <a:off x="7620000" y="49339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a16:creationId id="{8B79A1FE-CE28-4CDA-B6D0-69CC987846D4}"/>
              </a:ext>
            </a:extLst>
          </p:cNvPr>
          <p:cNvSpPr>
            <a:spLocks noGrp="1"/>
          </p:cNvSpPr>
          <p:nvPr/>
        </p:nvSpPr>
        <p:spPr>
          <a:xfrm>
            <a:off x="7810500" y="50292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Heeft de oplossing standgehouden?</a:t>
            </a:r>
          </a:p>
        </p:txBody>
      </p:sp>
      <p:sp>
        <p:nvSpPr>
          <p:cNvPr id="33" name="">
            <a:extLst>
              <a:ext uri="{FF2B5EF4-FFF2-40B4-BE49-F238E27FC236}">
                <a16:creationId id="{73FDB742-3515-46E7-8BF0-EAADCDC7D51E}"/>
              </a:ext>
            </a:extLst>
          </p:cNvPr>
          <p:cNvSpPr>
            <a:spLocks noGrp="1"/>
          </p:cNvSpPr>
          <p:nvPr/>
        </p:nvSpPr>
        <p:spPr>
          <a:xfrm>
            <a:off x="10668000" y="2476500"/>
            <a:ext cx="171450" cy="28384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a16:creationId id="{F729A6C6-7B3F-4581-8DB8-59D954AA0A69}"/>
              </a:ext>
            </a:extLst>
          </p:cNvPr>
          <p:cNvSpPr>
            <a:spLocks noGrp="1"/>
          </p:cNvSpPr>
          <p:nvPr/>
        </p:nvSpPr>
        <p:spPr>
          <a:xfrm>
            <a:off x="10972800" y="3276600"/>
            <a:ext cx="323850" cy="11239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Gefilterde acties</a:t>
            </a:r>
          </a:p>
        </p:txBody>
      </p:sp>
      <p:sp>
        <p:nvSpPr>
          <p:cNvPr id="35" name="">
            <a:extLst>
              <a:ext uri="{FF2B5EF4-FFF2-40B4-BE49-F238E27FC236}">
                <a16:creationId id="{E779FEA6-B368-4B27-88B9-BC55546EBBD5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6" name="">
            <a:extLst>
              <a:ext uri="{FF2B5EF4-FFF2-40B4-BE49-F238E27FC236}">
                <a16:creationId id="{73FBD6D5-2589-449B-B935-A53F7F844B0D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IT-automatisering | ActiveMotion.ai</a:t>
            </a:r>
          </a:p>
        </p:txBody>
      </p:sp>
      <p:sp>
        <p:nvSpPr>
          <p:cNvPr id="37" name="">
            <a:extLst>
              <a:ext uri="{FF2B5EF4-FFF2-40B4-BE49-F238E27FC236}">
                <a16:creationId id="{0EDBA29A-9352-400E-975D-E52F96468750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</p:spTree>
    <p:extLst>
      <p:ext uri="{BB962C8B-B14F-4D97-AF65-F5344CB8AC3E}">
        <p14:creationId val="383573328"/>
      </p:ext>
    </p:extLst>
  </p:cSld>
</p:sld>
</file>

<file path=ppt/slides/slide4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BCCA2BDA-B342-4B56-A2B6-9E0DD225AB30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E89F30CB-58AC-401E-B404-ACE3498AA841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0DD87DA6-3FF9-4554-A358-1F911696D702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BESTUURSPAD</a:t>
            </a:r>
          </a:p>
        </p:txBody>
      </p:sp>
      <p:sp>
        <p:nvSpPr>
          <p:cNvPr id="4" name="">
            <a:extLst>
              <a:ext uri="{FF2B5EF4-FFF2-40B4-BE49-F238E27FC236}">
                <a16:creationId id="{56200B2E-0931-42C5-9952-06A60560F955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Risico en vertrouwen bepalen of het werk wordt opgelost, toegewezen of geëscaleerd.</a:t>
            </a:r>
          </a:p>
        </p:txBody>
      </p:sp>
      <p:sp>
        <p:nvSpPr>
          <p:cNvPr id="5" name="">
            <a:extLst>
              <a:ext uri="{FF2B5EF4-FFF2-40B4-BE49-F238E27FC236}">
                <a16:creationId id="{36F11D1A-141A-4FBA-8D57-C9775AE79DB8}"/>
              </a:ext>
            </a:extLst>
          </p:cNvPr>
          <p:cNvSpPr>
            <a:spLocks noGrp="1"/>
          </p:cNvSpPr>
          <p:nvPr/>
        </p:nvSpPr>
        <p:spPr>
          <a:xfrm>
            <a:off x="87630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15803D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83868F67-5A22-4F43-B9E4-73D127564535}"/>
              </a:ext>
            </a:extLst>
          </p:cNvPr>
          <p:cNvSpPr>
            <a:spLocks noGrp="1"/>
          </p:cNvSpPr>
          <p:nvPr/>
        </p:nvSpPr>
        <p:spPr>
          <a:xfrm>
            <a:off x="114300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Automatische correctie</a:t>
            </a:r>
          </a:p>
        </p:txBody>
      </p:sp>
      <p:sp>
        <p:nvSpPr>
          <p:cNvPr id="7" name="">
            <a:extLst>
              <a:ext uri="{FF2B5EF4-FFF2-40B4-BE49-F238E27FC236}">
                <a16:creationId id="{267B6737-72A8-4A5B-B8B1-3C0B2435B624}"/>
              </a:ext>
            </a:extLst>
          </p:cNvPr>
          <p:cNvSpPr>
            <a:spLocks noGrp="1"/>
          </p:cNvSpPr>
          <p:nvPr/>
        </p:nvSpPr>
        <p:spPr>
          <a:xfrm>
            <a:off x="116205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Veilige sanering met laag verbruik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impact</a:t>
            </a:r>
          </a:p>
        </p:txBody>
      </p:sp>
      <p:sp>
        <p:nvSpPr>
          <p:cNvPr id="8" name="">
            <a:extLst>
              <a:ext uri="{FF2B5EF4-FFF2-40B4-BE49-F238E27FC236}">
                <a16:creationId id="{8F865C04-769E-4498-B56B-03DAFBA207BA}"/>
              </a:ext>
            </a:extLst>
          </p:cNvPr>
          <p:cNvSpPr>
            <a:spLocks noGrp="1"/>
          </p:cNvSpPr>
          <p:nvPr/>
        </p:nvSpPr>
        <p:spPr>
          <a:xfrm>
            <a:off x="116205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a16:creationId id="{CB4C0D9C-C327-4D42-BF28-40112D5BBA80}"/>
              </a:ext>
            </a:extLst>
          </p:cNvPr>
          <p:cNvSpPr>
            <a:spLocks noGrp="1"/>
          </p:cNvSpPr>
          <p:nvPr/>
        </p:nvSpPr>
        <p:spPr>
          <a:xfrm>
            <a:off x="116205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Route</a:t>
            </a:r>
          </a:p>
        </p:txBody>
      </p:sp>
      <p:sp>
        <p:nvSpPr>
          <p:cNvPr id="10" name="">
            <a:extLst>
              <a:ext uri="{FF2B5EF4-FFF2-40B4-BE49-F238E27FC236}">
                <a16:creationId id="{9A5A5BA5-4FEF-4581-B575-8457FA95E280}"/>
              </a:ext>
            </a:extLst>
          </p:cNvPr>
          <p:cNvSpPr>
            <a:spLocks noGrp="1"/>
          </p:cNvSpPr>
          <p:nvPr/>
        </p:nvSpPr>
        <p:spPr>
          <a:xfrm>
            <a:off x="116205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Eindpuntactie</a:t>
            </a:r>
          </a:p>
        </p:txBody>
      </p:sp>
      <p:sp>
        <p:nvSpPr>
          <p:cNvPr id="11" name="">
            <a:extLst>
              <a:ext uri="{FF2B5EF4-FFF2-40B4-BE49-F238E27FC236}">
                <a16:creationId id="{72D896FE-8ACF-400C-8652-19AD4598CF33}"/>
              </a:ext>
            </a:extLst>
          </p:cNvPr>
          <p:cNvSpPr>
            <a:spLocks noGrp="1"/>
          </p:cNvSpPr>
          <p:nvPr/>
        </p:nvSpPr>
        <p:spPr>
          <a:xfrm>
            <a:off x="432435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F97316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6C2FDB1C-A37B-4534-96DE-92BA3A44D313}"/>
              </a:ext>
            </a:extLst>
          </p:cNvPr>
          <p:cNvSpPr>
            <a:spLocks noGrp="1"/>
          </p:cNvSpPr>
          <p:nvPr/>
        </p:nvSpPr>
        <p:spPr>
          <a:xfrm>
            <a:off x="459105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Schema</a:t>
            </a:r>
          </a:p>
        </p:txBody>
      </p:sp>
      <p:sp>
        <p:nvSpPr>
          <p:cNvPr id="13" name="">
            <a:extLst>
              <a:ext uri="{FF2B5EF4-FFF2-40B4-BE49-F238E27FC236}">
                <a16:creationId id="{4F98476C-C32B-4BC9-9C92-94533CABACDA}"/>
              </a:ext>
            </a:extLst>
          </p:cNvPr>
          <p:cNvSpPr>
            <a:spLocks noGrp="1"/>
          </p:cNvSpPr>
          <p:nvPr/>
        </p:nvSpPr>
        <p:spPr>
          <a:xfrm>
            <a:off x="461010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Gebruikerscoördinatie of onderhoud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venster nodig</a:t>
            </a:r>
          </a:p>
        </p:txBody>
      </p:sp>
      <p:sp>
        <p:nvSpPr>
          <p:cNvPr id="14" name="">
            <a:extLst>
              <a:ext uri="{FF2B5EF4-FFF2-40B4-BE49-F238E27FC236}">
                <a16:creationId id="{18B062A0-F3CA-4D69-BB45-62AB431DFF4E}"/>
              </a:ext>
            </a:extLst>
          </p:cNvPr>
          <p:cNvSpPr>
            <a:spLocks noGrp="1"/>
          </p:cNvSpPr>
          <p:nvPr/>
        </p:nvSpPr>
        <p:spPr>
          <a:xfrm>
            <a:off x="461010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5" name="">
            <a:extLst>
              <a:ext uri="{FF2B5EF4-FFF2-40B4-BE49-F238E27FC236}">
                <a16:creationId id="{5A413B0C-EABA-4B1C-8025-825D1F6959E6}"/>
              </a:ext>
            </a:extLst>
          </p:cNvPr>
          <p:cNvSpPr>
            <a:spLocks noGrp="1"/>
          </p:cNvSpPr>
          <p:nvPr/>
        </p:nvSpPr>
        <p:spPr>
          <a:xfrm>
            <a:off x="461010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Route</a:t>
            </a:r>
          </a:p>
        </p:txBody>
      </p:sp>
      <p:sp>
        <p:nvSpPr>
          <p:cNvPr id="16" name="">
            <a:extLst>
              <a:ext uri="{FF2B5EF4-FFF2-40B4-BE49-F238E27FC236}">
                <a16:creationId id="{2775D2A7-85EE-4AFE-9910-949818AC59C0}"/>
              </a:ext>
            </a:extLst>
          </p:cNvPr>
          <p:cNvSpPr>
            <a:spLocks noGrp="1"/>
          </p:cNvSpPr>
          <p:nvPr/>
        </p:nvSpPr>
        <p:spPr>
          <a:xfrm>
            <a:off x="461010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Eigenaar van apparaat</a:t>
            </a:r>
          </a:p>
        </p:txBody>
      </p:sp>
      <p:sp>
        <p:nvSpPr>
          <p:cNvPr id="17" name="">
            <a:extLst>
              <a:ext uri="{FF2B5EF4-FFF2-40B4-BE49-F238E27FC236}">
                <a16:creationId id="{4F728259-2D19-4A70-BD87-D7641BBE01BB}"/>
              </a:ext>
            </a:extLst>
          </p:cNvPr>
          <p:cNvSpPr>
            <a:spLocks noGrp="1"/>
          </p:cNvSpPr>
          <p:nvPr/>
        </p:nvSpPr>
        <p:spPr>
          <a:xfrm>
            <a:off x="777240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B91C1C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0989BE0A-532F-4E42-BAE3-20E0343F1E2E}"/>
              </a:ext>
            </a:extLst>
          </p:cNvPr>
          <p:cNvSpPr>
            <a:spLocks noGrp="1"/>
          </p:cNvSpPr>
          <p:nvPr/>
        </p:nvSpPr>
        <p:spPr>
          <a:xfrm>
            <a:off x="803910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B91C1C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B91C1C"/>
                </a:solidFill>
                <a:latin typeface="Georgia"/>
                <a:ea typeface="Georgia"/>
                <a:cs typeface="Georgia"/>
              </a:rPr>
              <a:t>Escaleren</a:t>
            </a:r>
          </a:p>
        </p:txBody>
      </p:sp>
      <p:sp>
        <p:nvSpPr>
          <p:cNvPr id="19" name="">
            <a:extLst>
              <a:ext uri="{FF2B5EF4-FFF2-40B4-BE49-F238E27FC236}">
                <a16:creationId id="{B9E754E0-0710-4F5B-B387-69EABD356DC6}"/>
              </a:ext>
            </a:extLst>
          </p:cNvPr>
          <p:cNvSpPr>
            <a:spLocks noGrp="1"/>
          </p:cNvSpPr>
          <p:nvPr/>
        </p:nvSpPr>
        <p:spPr>
          <a:xfrm>
            <a:off x="805815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Beveiligingsrisico, mislukte oplossing, of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herhaalde anomalie</a:t>
            </a:r>
          </a:p>
        </p:txBody>
      </p:sp>
      <p:sp>
        <p:nvSpPr>
          <p:cNvPr id="20" name="">
            <a:extLst>
              <a:ext uri="{FF2B5EF4-FFF2-40B4-BE49-F238E27FC236}">
                <a16:creationId id="{4EEAFA06-A563-40DB-8DAA-0B3603149208}"/>
              </a:ext>
            </a:extLst>
          </p:cNvPr>
          <p:cNvSpPr>
            <a:spLocks noGrp="1"/>
          </p:cNvSpPr>
          <p:nvPr/>
        </p:nvSpPr>
        <p:spPr>
          <a:xfrm>
            <a:off x="805815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817A5D8A-AECA-477E-BFF3-30F8A8926E38}"/>
              </a:ext>
            </a:extLst>
          </p:cNvPr>
          <p:cNvSpPr>
            <a:spLocks noGrp="1"/>
          </p:cNvSpPr>
          <p:nvPr/>
        </p:nvSpPr>
        <p:spPr>
          <a:xfrm>
            <a:off x="805815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Route</a:t>
            </a:r>
          </a:p>
        </p:txBody>
      </p:sp>
      <p:sp>
        <p:nvSpPr>
          <p:cNvPr id="22" name="">
            <a:extLst>
              <a:ext uri="{FF2B5EF4-FFF2-40B4-BE49-F238E27FC236}">
                <a16:creationId id="{A924BDE9-8142-4FC2-BE9C-D155686743CF}"/>
              </a:ext>
            </a:extLst>
          </p:cNvPr>
          <p:cNvSpPr>
            <a:spLocks noGrp="1"/>
          </p:cNvSpPr>
          <p:nvPr/>
        </p:nvSpPr>
        <p:spPr>
          <a:xfrm>
            <a:off x="805815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Eindpuntteam</a:t>
            </a:r>
          </a:p>
        </p:txBody>
      </p:sp>
      <p:sp>
        <p:nvSpPr>
          <p:cNvPr id="23" name="">
            <a:extLst>
              <a:ext uri="{FF2B5EF4-FFF2-40B4-BE49-F238E27FC236}">
                <a16:creationId id="{9481CBEF-D2B6-4D2A-9E01-146746D145B5}"/>
              </a:ext>
            </a:extLst>
          </p:cNvPr>
          <p:cNvSpPr>
            <a:spLocks noGrp="1"/>
          </p:cNvSpPr>
          <p:nvPr/>
        </p:nvSpPr>
        <p:spPr>
          <a:xfrm>
            <a:off x="1790700" y="5562600"/>
            <a:ext cx="85725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3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Duidelijke routing zorgt ervoor dat veilig IT-werk snel verloopt en dat specialisten een betere context krijgen.</a:t>
            </a:r>
          </a:p>
        </p:txBody>
      </p:sp>
      <p:sp>
        <p:nvSpPr>
          <p:cNvPr id="24" name="">
            <a:extLst>
              <a:ext uri="{FF2B5EF4-FFF2-40B4-BE49-F238E27FC236}">
                <a16:creationId id="{9EEDB3E0-6399-43E3-BA21-F00544B1C69C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2650F389-7F6E-4CDF-A3F0-434BFF403FE1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IT-automatisering | ActiveMotion.ai</a:t>
            </a:r>
          </a:p>
        </p:txBody>
      </p:sp>
      <p:sp>
        <p:nvSpPr>
          <p:cNvPr id="26" name="">
            <a:extLst>
              <a:ext uri="{FF2B5EF4-FFF2-40B4-BE49-F238E27FC236}">
                <a16:creationId id="{B80DB69F-59E1-4CB5-952C-1704CA974003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</p:spTree>
    <p:extLst>
      <p:ext uri="{BB962C8B-B14F-4D97-AF65-F5344CB8AC3E}">
        <p14:creationId val="1594174313"/>
      </p:ext>
    </p:extLst>
  </p:cSld>
</p:sld>
</file>

<file path=ppt/slides/slide5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FA120852-E691-421D-A191-D8189BA1246D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420206CB-25C5-41F9-90CB-5894ADCCB38A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DB655618-EAE3-480B-BA00-E849CE095F65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ACTIEPAKKET</a:t>
            </a:r>
          </a:p>
        </p:txBody>
      </p:sp>
      <p:sp>
        <p:nvSpPr>
          <p:cNvPr id="4" name="">
            <a:extLst>
              <a:ext uri="{FF2B5EF4-FFF2-40B4-BE49-F238E27FC236}">
                <a16:creationId id="{A15D72F0-9AEE-4E4D-8C34-EB69F6AE4F2E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Het IT-actiepakket geeft hulpverleners de context die nodig is om onmiddellijk actie te ondernemen.</a:t>
            </a:r>
          </a:p>
        </p:txBody>
      </p:sp>
      <p:sp>
        <p:nvSpPr>
          <p:cNvPr id="5" name="">
            <a:extLst>
              <a:ext uri="{FF2B5EF4-FFF2-40B4-BE49-F238E27FC236}">
                <a16:creationId id="{D822AB83-C757-4ADE-8081-B67658607B89}"/>
              </a:ext>
            </a:extLst>
          </p:cNvPr>
          <p:cNvSpPr>
            <a:spLocks noGrp="1"/>
          </p:cNvSpPr>
          <p:nvPr/>
        </p:nvSpPr>
        <p:spPr>
          <a:xfrm>
            <a:off x="876300" y="2247900"/>
            <a:ext cx="6438900" cy="323850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F0D4F274-C14B-4AAA-BF1E-DDC5E16C5E2D}"/>
              </a:ext>
            </a:extLst>
          </p:cNvPr>
          <p:cNvSpPr>
            <a:spLocks noGrp="1"/>
          </p:cNvSpPr>
          <p:nvPr/>
        </p:nvSpPr>
        <p:spPr>
          <a:xfrm>
            <a:off x="1181100" y="2552700"/>
            <a:ext cx="2857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3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IT-actiepakket</a:t>
            </a:r>
          </a:p>
        </p:txBody>
      </p:sp>
      <p:sp>
        <p:nvSpPr>
          <p:cNvPr id="7" name="">
            <a:extLst>
              <a:ext uri="{FF2B5EF4-FFF2-40B4-BE49-F238E27FC236}">
                <a16:creationId id="{DF092FA0-EE68-4C37-8BAA-56EB24B4E329}"/>
              </a:ext>
            </a:extLst>
          </p:cNvPr>
          <p:cNvSpPr>
            <a:spLocks noGrp="1"/>
          </p:cNvSpPr>
          <p:nvPr/>
        </p:nvSpPr>
        <p:spPr>
          <a:xfrm>
            <a:off x="1200150" y="31242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63E0A9D3-8C11-41E2-9C9D-6F19C2AB0E81}"/>
              </a:ext>
            </a:extLst>
          </p:cNvPr>
          <p:cNvSpPr>
            <a:spLocks noGrp="1"/>
          </p:cNvSpPr>
          <p:nvPr/>
        </p:nvSpPr>
        <p:spPr>
          <a:xfrm>
            <a:off x="1695450" y="31242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Apparaatoverzicht</a:t>
            </a:r>
          </a:p>
        </p:txBody>
      </p:sp>
      <p:sp>
        <p:nvSpPr>
          <p:cNvPr id="9" name="">
            <a:extLst>
              <a:ext uri="{FF2B5EF4-FFF2-40B4-BE49-F238E27FC236}">
                <a16:creationId id="{311A2E21-DD83-4402-846D-33236EA5D46D}"/>
              </a:ext>
            </a:extLst>
          </p:cNvPr>
          <p:cNvSpPr>
            <a:spLocks noGrp="1"/>
          </p:cNvSpPr>
          <p:nvPr/>
        </p:nvSpPr>
        <p:spPr>
          <a:xfrm>
            <a:off x="3524250" y="31242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Eigenaar, bezit, gezondheid, beveiliging en compliance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staat</a:t>
            </a:r>
          </a:p>
        </p:txBody>
      </p:sp>
      <p:sp>
        <p:nvSpPr>
          <p:cNvPr id="10" name="">
            <a:extLst>
              <a:ext uri="{FF2B5EF4-FFF2-40B4-BE49-F238E27FC236}">
                <a16:creationId id="{F08B476E-4419-43B0-BC8D-CBD7F0C54F55}"/>
              </a:ext>
            </a:extLst>
          </p:cNvPr>
          <p:cNvSpPr>
            <a:spLocks noGrp="1"/>
          </p:cNvSpPr>
          <p:nvPr/>
        </p:nvSpPr>
        <p:spPr>
          <a:xfrm>
            <a:off x="1200150" y="36195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1" name="">
            <a:extLst>
              <a:ext uri="{FF2B5EF4-FFF2-40B4-BE49-F238E27FC236}">
                <a16:creationId id="{AA5AED0E-E9BF-400F-A5A7-E2E0CBB1547F}"/>
              </a:ext>
            </a:extLst>
          </p:cNvPr>
          <p:cNvSpPr>
            <a:spLocks noGrp="1"/>
          </p:cNvSpPr>
          <p:nvPr/>
        </p:nvSpPr>
        <p:spPr>
          <a:xfrm>
            <a:off x="1695450" y="36195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Geef bewijsmateriaal af</a:t>
            </a:r>
          </a:p>
        </p:txBody>
      </p:sp>
      <p:sp>
        <p:nvSpPr>
          <p:cNvPr id="12" name="">
            <a:extLst>
              <a:ext uri="{FF2B5EF4-FFF2-40B4-BE49-F238E27FC236}">
                <a16:creationId id="{D54728AA-E408-4328-AD05-6CCC115B0F53}"/>
              </a:ext>
            </a:extLst>
          </p:cNvPr>
          <p:cNvSpPr>
            <a:spLocks noGrp="1"/>
          </p:cNvSpPr>
          <p:nvPr/>
        </p:nvSpPr>
        <p:spPr>
          <a:xfrm>
            <a:off x="3524250" y="36195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Telemetrie, beleidsafwijking, patch gap of anomalie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patroon</a:t>
            </a:r>
          </a:p>
        </p:txBody>
      </p:sp>
      <p:sp>
        <p:nvSpPr>
          <p:cNvPr id="13" name="">
            <a:extLst>
              <a:ext uri="{FF2B5EF4-FFF2-40B4-BE49-F238E27FC236}">
                <a16:creationId id="{8287A39F-D1B8-4341-AF04-A3CD8E74C11D}"/>
              </a:ext>
            </a:extLst>
          </p:cNvPr>
          <p:cNvSpPr>
            <a:spLocks noGrp="1"/>
          </p:cNvSpPr>
          <p:nvPr/>
        </p:nvSpPr>
        <p:spPr>
          <a:xfrm>
            <a:off x="1200150" y="41148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14" name="">
            <a:extLst>
              <a:ext uri="{FF2B5EF4-FFF2-40B4-BE49-F238E27FC236}">
                <a16:creationId id="{01582D04-AA5B-4DCB-9D81-F1FCD8D8EF2E}"/>
              </a:ext>
            </a:extLst>
          </p:cNvPr>
          <p:cNvSpPr>
            <a:spLocks noGrp="1"/>
          </p:cNvSpPr>
          <p:nvPr/>
        </p:nvSpPr>
        <p:spPr>
          <a:xfrm>
            <a:off x="1695450" y="41148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Saneringsplan</a:t>
            </a:r>
          </a:p>
        </p:txBody>
      </p:sp>
      <p:sp>
        <p:nvSpPr>
          <p:cNvPr id="15" name="">
            <a:extLst>
              <a:ext uri="{FF2B5EF4-FFF2-40B4-BE49-F238E27FC236}">
                <a16:creationId id="{7304024C-6B1D-4C51-9B18-FF400014CFC5}"/>
              </a:ext>
            </a:extLst>
          </p:cNvPr>
          <p:cNvSpPr>
            <a:spLocks noGrp="1"/>
          </p:cNvSpPr>
          <p:nvPr/>
        </p:nvSpPr>
        <p:spPr>
          <a:xfrm>
            <a:off x="3524250" y="41148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Oplossing, timing, gebruikersbericht, terugdraaien en risico</a:t>
            </a:r>
          </a:p>
        </p:txBody>
      </p:sp>
      <p:sp>
        <p:nvSpPr>
          <p:cNvPr id="16" name="">
            <a:extLst>
              <a:ext uri="{FF2B5EF4-FFF2-40B4-BE49-F238E27FC236}">
                <a16:creationId id="{82289FF1-C8CA-4C2C-9338-0D42D26EA26E}"/>
              </a:ext>
            </a:extLst>
          </p:cNvPr>
          <p:cNvSpPr>
            <a:spLocks noGrp="1"/>
          </p:cNvSpPr>
          <p:nvPr/>
        </p:nvSpPr>
        <p:spPr>
          <a:xfrm>
            <a:off x="1200150" y="46101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17" name="">
            <a:extLst>
              <a:ext uri="{FF2B5EF4-FFF2-40B4-BE49-F238E27FC236}">
                <a16:creationId id="{55A6F400-BCC9-4282-AD22-8D5DCD82BA87}"/>
              </a:ext>
            </a:extLst>
          </p:cNvPr>
          <p:cNvSpPr>
            <a:spLocks noGrp="1"/>
          </p:cNvSpPr>
          <p:nvPr/>
        </p:nvSpPr>
        <p:spPr>
          <a:xfrm>
            <a:off x="1695450" y="46101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Verificatie</a:t>
            </a:r>
          </a:p>
        </p:txBody>
      </p:sp>
      <p:sp>
        <p:nvSpPr>
          <p:cNvPr id="18" name="">
            <a:extLst>
              <a:ext uri="{FF2B5EF4-FFF2-40B4-BE49-F238E27FC236}">
                <a16:creationId id="{5BDA8156-A5DE-42BF-8D38-9402B8A5BD47}"/>
              </a:ext>
            </a:extLst>
          </p:cNvPr>
          <p:cNvSpPr>
            <a:spLocks noGrp="1"/>
          </p:cNvSpPr>
          <p:nvPr/>
        </p:nvSpPr>
        <p:spPr>
          <a:xfrm>
            <a:off x="3524250" y="46101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Status na controle, bewijsmateriaal en levenscyclus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bijgewerkt</a:t>
            </a:r>
          </a:p>
        </p:txBody>
      </p:sp>
      <p:sp>
        <p:nvSpPr>
          <p:cNvPr id="19" name="">
            <a:extLst>
              <a:ext uri="{FF2B5EF4-FFF2-40B4-BE49-F238E27FC236}">
                <a16:creationId id="{138A54EA-0B7F-4274-89FD-2DA5DFEDAD39}"/>
              </a:ext>
            </a:extLst>
          </p:cNvPr>
          <p:cNvSpPr>
            <a:spLocks noGrp="1"/>
          </p:cNvSpPr>
          <p:nvPr/>
        </p:nvSpPr>
        <p:spPr>
          <a:xfrm>
            <a:off x="7772400" y="2247900"/>
            <a:ext cx="2705100" cy="323850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a16:creationId id="{18B38380-3F86-4931-8D48-623545EE132B}"/>
              </a:ext>
            </a:extLst>
          </p:cNvPr>
          <p:cNvSpPr>
            <a:spLocks noGrp="1"/>
          </p:cNvSpPr>
          <p:nvPr/>
        </p:nvSpPr>
        <p:spPr>
          <a:xfrm>
            <a:off x="8077200" y="2571750"/>
            <a:ext cx="1524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Responderlens</a:t>
            </a:r>
          </a:p>
        </p:txBody>
      </p:sp>
      <p:sp>
        <p:nvSpPr>
          <p:cNvPr id="21" name="">
            <a:extLst>
              <a:ext uri="{FF2B5EF4-FFF2-40B4-BE49-F238E27FC236}">
                <a16:creationId id="{14D42C8F-7EE6-4406-87EE-BA34533C249A}"/>
              </a:ext>
            </a:extLst>
          </p:cNvPr>
          <p:cNvSpPr>
            <a:spLocks noGrp="1"/>
          </p:cNvSpPr>
          <p:nvPr/>
        </p:nvSpPr>
        <p:spPr>
          <a:xfrm>
            <a:off x="8077200" y="300990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a16:creationId id="{871386A0-976C-43C9-823B-0F6C674510CF}"/>
              </a:ext>
            </a:extLst>
          </p:cNvPr>
          <p:cNvSpPr>
            <a:spLocks noGrp="1"/>
          </p:cNvSpPr>
          <p:nvPr/>
        </p:nvSpPr>
        <p:spPr>
          <a:xfrm>
            <a:off x="8077200" y="31051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Impact</a:t>
            </a:r>
          </a:p>
        </p:txBody>
      </p:sp>
      <p:sp>
        <p:nvSpPr>
          <p:cNvPr id="23" name="">
            <a:extLst>
              <a:ext uri="{FF2B5EF4-FFF2-40B4-BE49-F238E27FC236}">
                <a16:creationId id="{14F31814-2BF9-4918-BE4F-7280693260A8}"/>
              </a:ext>
            </a:extLst>
          </p:cNvPr>
          <p:cNvSpPr>
            <a:spLocks noGrp="1"/>
          </p:cNvSpPr>
          <p:nvPr/>
        </p:nvSpPr>
        <p:spPr>
          <a:xfrm>
            <a:off x="9144000" y="310515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Bekend</a:t>
            </a:r>
          </a:p>
        </p:txBody>
      </p:sp>
      <p:sp>
        <p:nvSpPr>
          <p:cNvPr id="24" name="">
            <a:extLst>
              <a:ext uri="{FF2B5EF4-FFF2-40B4-BE49-F238E27FC236}">
                <a16:creationId id="{B5A16AB5-1680-4F47-AEBF-0FEF0F763BD6}"/>
              </a:ext>
            </a:extLst>
          </p:cNvPr>
          <p:cNvSpPr>
            <a:spLocks noGrp="1"/>
          </p:cNvSpPr>
          <p:nvPr/>
        </p:nvSpPr>
        <p:spPr>
          <a:xfrm>
            <a:off x="8077200" y="344805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775B1CD3-456A-4444-BDB3-F3372E21244F}"/>
              </a:ext>
            </a:extLst>
          </p:cNvPr>
          <p:cNvSpPr>
            <a:spLocks noGrp="1"/>
          </p:cNvSpPr>
          <p:nvPr/>
        </p:nvSpPr>
        <p:spPr>
          <a:xfrm>
            <a:off x="8077200" y="35433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Eigenaar</a:t>
            </a:r>
          </a:p>
        </p:txBody>
      </p:sp>
      <p:sp>
        <p:nvSpPr>
          <p:cNvPr id="26" name="">
            <a:extLst>
              <a:ext uri="{FF2B5EF4-FFF2-40B4-BE49-F238E27FC236}">
                <a16:creationId id="{837D788F-869A-447E-8EC7-36CF8880A988}"/>
              </a:ext>
            </a:extLst>
          </p:cNvPr>
          <p:cNvSpPr>
            <a:spLocks noGrp="1"/>
          </p:cNvSpPr>
          <p:nvPr/>
        </p:nvSpPr>
        <p:spPr>
          <a:xfrm>
            <a:off x="9144000" y="354330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Genoemd</a:t>
            </a:r>
          </a:p>
        </p:txBody>
      </p:sp>
      <p:sp>
        <p:nvSpPr>
          <p:cNvPr id="27" name="">
            <a:extLst>
              <a:ext uri="{FF2B5EF4-FFF2-40B4-BE49-F238E27FC236}">
                <a16:creationId id="{DD764335-2C40-4409-A850-62E9F40CA54B}"/>
              </a:ext>
            </a:extLst>
          </p:cNvPr>
          <p:cNvSpPr>
            <a:spLocks noGrp="1"/>
          </p:cNvSpPr>
          <p:nvPr/>
        </p:nvSpPr>
        <p:spPr>
          <a:xfrm>
            <a:off x="8077200" y="388620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a16:creationId id="{1A4C9D9B-938E-4746-A245-FFE3297DDA29}"/>
              </a:ext>
            </a:extLst>
          </p:cNvPr>
          <p:cNvSpPr>
            <a:spLocks noGrp="1"/>
          </p:cNvSpPr>
          <p:nvPr/>
        </p:nvSpPr>
        <p:spPr>
          <a:xfrm>
            <a:off x="8077200" y="39814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Bewijs</a:t>
            </a:r>
          </a:p>
        </p:txBody>
      </p:sp>
      <p:sp>
        <p:nvSpPr>
          <p:cNvPr id="29" name="">
            <a:extLst>
              <a:ext uri="{FF2B5EF4-FFF2-40B4-BE49-F238E27FC236}">
                <a16:creationId id="{1ACF37C8-C775-4115-8E46-2300F13A9A12}"/>
              </a:ext>
            </a:extLst>
          </p:cNvPr>
          <p:cNvSpPr>
            <a:spLocks noGrp="1"/>
          </p:cNvSpPr>
          <p:nvPr/>
        </p:nvSpPr>
        <p:spPr>
          <a:xfrm>
            <a:off x="9144000" y="398145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Gekoppeld</a:t>
            </a:r>
          </a:p>
        </p:txBody>
      </p:sp>
      <p:sp>
        <p:nvSpPr>
          <p:cNvPr id="30" name="">
            <a:extLst>
              <a:ext uri="{FF2B5EF4-FFF2-40B4-BE49-F238E27FC236}">
                <a16:creationId id="{F6CD5473-041C-4C7C-A349-1AA247EB5659}"/>
              </a:ext>
            </a:extLst>
          </p:cNvPr>
          <p:cNvSpPr>
            <a:spLocks noGrp="1"/>
          </p:cNvSpPr>
          <p:nvPr/>
        </p:nvSpPr>
        <p:spPr>
          <a:xfrm>
            <a:off x="8077200" y="432435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a16:creationId id="{607212FF-316B-4F54-897A-6993929D94A9}"/>
              </a:ext>
            </a:extLst>
          </p:cNvPr>
          <p:cNvSpPr>
            <a:spLocks noGrp="1"/>
          </p:cNvSpPr>
          <p:nvPr/>
        </p:nvSpPr>
        <p:spPr>
          <a:xfrm>
            <a:off x="8077200" y="44196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Volgende stap</a:t>
            </a:r>
          </a:p>
        </p:txBody>
      </p:sp>
      <p:sp>
        <p:nvSpPr>
          <p:cNvPr id="32" name="">
            <a:extLst>
              <a:ext uri="{FF2B5EF4-FFF2-40B4-BE49-F238E27FC236}">
                <a16:creationId id="{CDF4FA67-0146-4ADF-8D0D-F3575765A78D}"/>
              </a:ext>
            </a:extLst>
          </p:cNvPr>
          <p:cNvSpPr>
            <a:spLocks noGrp="1"/>
          </p:cNvSpPr>
          <p:nvPr/>
        </p:nvSpPr>
        <p:spPr>
          <a:xfrm>
            <a:off x="9144000" y="441960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Klaar</a:t>
            </a:r>
          </a:p>
        </p:txBody>
      </p:sp>
      <p:sp>
        <p:nvSpPr>
          <p:cNvPr id="33" name="">
            <a:extLst>
              <a:ext uri="{FF2B5EF4-FFF2-40B4-BE49-F238E27FC236}">
                <a16:creationId id="{DD4D8CCD-469E-451C-8D1B-164E5AC4F22D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a16:creationId id="{16C92CDA-F881-47AE-AA0A-A7DA02837CE8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IT-automatisering | ActiveMotion.ai</a:t>
            </a:r>
          </a:p>
        </p:txBody>
      </p:sp>
      <p:sp>
        <p:nvSpPr>
          <p:cNvPr id="35" name="">
            <a:extLst>
              <a:ext uri="{FF2B5EF4-FFF2-40B4-BE49-F238E27FC236}">
                <a16:creationId id="{2A7C723D-568D-4E9A-A78B-E8B9FCF6A51C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05</a:t>
            </a:r>
          </a:p>
        </p:txBody>
      </p:sp>
    </p:spTree>
    <p:extLst>
      <p:ext uri="{BB962C8B-B14F-4D97-AF65-F5344CB8AC3E}">
        <p14:creationId val="987035365"/>
      </p:ext>
    </p:extLst>
  </p:cSld>
</p:sld>
</file>

<file path=ppt/slides/slide6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11511A8B-6AF9-4D82-8910-8864C38A892E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8B52C419-B2D2-402E-9ABE-009C10467130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23A871C1-11D9-4E7B-A3B2-BD0FCA24440C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SCHAALPAD</a:t>
            </a:r>
          </a:p>
        </p:txBody>
      </p:sp>
      <p:sp>
        <p:nvSpPr>
          <p:cNvPr id="4" name="">
            <a:extLst>
              <a:ext uri="{FF2B5EF4-FFF2-40B4-BE49-F238E27FC236}">
                <a16:creationId id="{494508DF-A5A9-45B7-BD4D-DA0163CAB2BE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904875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Schaal van één IT-workflow naar continue servicecontrole.</a:t>
            </a:r>
          </a:p>
        </p:txBody>
      </p:sp>
      <p:sp>
        <p:nvSpPr>
          <p:cNvPr id="5" name="">
            <a:extLst>
              <a:ext uri="{FF2B5EF4-FFF2-40B4-BE49-F238E27FC236}">
                <a16:creationId id="{A8836CEB-3977-40B7-9C69-EDFC4FA11D47}"/>
              </a:ext>
            </a:extLst>
          </p:cNvPr>
          <p:cNvSpPr>
            <a:spLocks noGrp="1"/>
          </p:cNvSpPr>
          <p:nvPr/>
        </p:nvSpPr>
        <p:spPr>
          <a:xfrm>
            <a:off x="87630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115FEBE6-5930-4805-828C-D218606E5D79}"/>
              </a:ext>
            </a:extLst>
          </p:cNvPr>
          <p:cNvSpPr>
            <a:spLocks noGrp="1"/>
          </p:cNvSpPr>
          <p:nvPr/>
        </p:nvSpPr>
        <p:spPr>
          <a:xfrm>
            <a:off x="876300" y="2628900"/>
            <a:ext cx="2038350" cy="571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61AE8F3B-CAB5-4FFE-9FD0-F5D4F37EA219}"/>
              </a:ext>
            </a:extLst>
          </p:cNvPr>
          <p:cNvSpPr>
            <a:spLocks noGrp="1"/>
          </p:cNvSpPr>
          <p:nvPr/>
        </p:nvSpPr>
        <p:spPr>
          <a:xfrm>
            <a:off x="106680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5C0C9487-476C-4C54-8FE4-2E10B1FE3477}"/>
              </a:ext>
            </a:extLst>
          </p:cNvPr>
          <p:cNvSpPr>
            <a:spLocks noGrp="1"/>
          </p:cNvSpPr>
          <p:nvPr/>
        </p:nvSpPr>
        <p:spPr>
          <a:xfrm>
            <a:off x="106680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Verbinden</a:t>
            </a:r>
          </a:p>
        </p:txBody>
      </p:sp>
      <p:sp>
        <p:nvSpPr>
          <p:cNvPr id="9" name="">
            <a:extLst>
              <a:ext uri="{FF2B5EF4-FFF2-40B4-BE49-F238E27FC236}">
                <a16:creationId id="{758BDB97-D5C6-4DA5-A4D9-E7E4CC4D7D5D}"/>
              </a:ext>
            </a:extLst>
          </p:cNvPr>
          <p:cNvSpPr>
            <a:spLocks noGrp="1"/>
          </p:cNvSpPr>
          <p:nvPr/>
        </p:nvSpPr>
        <p:spPr>
          <a:xfrm>
            <a:off x="106680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MDM, EDR, ITSM, identiteit,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activa en softwaretools</a:t>
            </a:r>
          </a:p>
        </p:txBody>
      </p:sp>
      <p:sp>
        <p:nvSpPr>
          <p:cNvPr id="10" name="">
            <a:extLst>
              <a:ext uri="{FF2B5EF4-FFF2-40B4-BE49-F238E27FC236}">
                <a16:creationId id="{E9CD317E-AED4-4DB4-B7A7-CC4228AD9434}"/>
              </a:ext>
            </a:extLst>
          </p:cNvPr>
          <p:cNvSpPr>
            <a:spLocks noGrp="1"/>
          </p:cNvSpPr>
          <p:nvPr/>
        </p:nvSpPr>
        <p:spPr>
          <a:xfrm>
            <a:off x="2914650" y="3638550"/>
            <a:ext cx="60960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a16:creationId id="{B0365EC9-59D9-4E01-96EA-C17C3243AD85}"/>
              </a:ext>
            </a:extLst>
          </p:cNvPr>
          <p:cNvSpPr>
            <a:spLocks noGrp="1"/>
          </p:cNvSpPr>
          <p:nvPr/>
        </p:nvSpPr>
        <p:spPr>
          <a:xfrm>
            <a:off x="352425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C20F3589-9023-4B9D-8F7E-0BA991891805}"/>
              </a:ext>
            </a:extLst>
          </p:cNvPr>
          <p:cNvSpPr>
            <a:spLocks noGrp="1"/>
          </p:cNvSpPr>
          <p:nvPr/>
        </p:nvSpPr>
        <p:spPr>
          <a:xfrm>
            <a:off x="3524250" y="2628900"/>
            <a:ext cx="2038350" cy="571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a16:creationId id="{6BC2D4DA-37A8-45E3-AF26-B5B53B83EFCA}"/>
              </a:ext>
            </a:extLst>
          </p:cNvPr>
          <p:cNvSpPr>
            <a:spLocks noGrp="1"/>
          </p:cNvSpPr>
          <p:nvPr/>
        </p:nvSpPr>
        <p:spPr>
          <a:xfrm>
            <a:off x="371475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4" name="">
            <a:extLst>
              <a:ext uri="{FF2B5EF4-FFF2-40B4-BE49-F238E27FC236}">
                <a16:creationId id="{5DD14683-9F21-4EF0-8D2A-F5DA07A1780B}"/>
              </a:ext>
            </a:extLst>
          </p:cNvPr>
          <p:cNvSpPr>
            <a:spLocks noGrp="1"/>
          </p:cNvSpPr>
          <p:nvPr/>
        </p:nvSpPr>
        <p:spPr>
          <a:xfrm>
            <a:off x="371475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Monitor</a:t>
            </a:r>
          </a:p>
        </p:txBody>
      </p:sp>
      <p:sp>
        <p:nvSpPr>
          <p:cNvPr id="15" name="">
            <a:extLst>
              <a:ext uri="{FF2B5EF4-FFF2-40B4-BE49-F238E27FC236}">
                <a16:creationId id="{AE4B5081-A773-40D0-8A85-CE1C6DF6AD81}"/>
              </a:ext>
            </a:extLst>
          </p:cNvPr>
          <p:cNvSpPr>
            <a:spLocks noGrp="1"/>
          </p:cNvSpPr>
          <p:nvPr/>
        </p:nvSpPr>
        <p:spPr>
          <a:xfrm>
            <a:off x="371475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Gezondheid, compliance, patch,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licentie en levenscyclus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regels</a:t>
            </a:r>
          </a:p>
        </p:txBody>
      </p:sp>
      <p:sp>
        <p:nvSpPr>
          <p:cNvPr id="16" name="">
            <a:extLst>
              <a:ext uri="{FF2B5EF4-FFF2-40B4-BE49-F238E27FC236}">
                <a16:creationId id="{FAD948AA-C644-465F-88F8-12784452085B}"/>
              </a:ext>
            </a:extLst>
          </p:cNvPr>
          <p:cNvSpPr>
            <a:spLocks noGrp="1"/>
          </p:cNvSpPr>
          <p:nvPr/>
        </p:nvSpPr>
        <p:spPr>
          <a:xfrm>
            <a:off x="5562600" y="3638550"/>
            <a:ext cx="60960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a16:creationId id="{15407264-8A77-4AC1-9135-3D85AC99F27B}"/>
              </a:ext>
            </a:extLst>
          </p:cNvPr>
          <p:cNvSpPr>
            <a:spLocks noGrp="1"/>
          </p:cNvSpPr>
          <p:nvPr/>
        </p:nvSpPr>
        <p:spPr>
          <a:xfrm>
            <a:off x="617220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8D07F42D-5BE8-4CDB-B7CB-A0A8CC5537E4}"/>
              </a:ext>
            </a:extLst>
          </p:cNvPr>
          <p:cNvSpPr>
            <a:spLocks noGrp="1"/>
          </p:cNvSpPr>
          <p:nvPr/>
        </p:nvSpPr>
        <p:spPr>
          <a:xfrm>
            <a:off x="6172200" y="2628900"/>
            <a:ext cx="2038350" cy="571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82BCC5D0-206B-4A88-A645-5E176C78F5EC}"/>
              </a:ext>
            </a:extLst>
          </p:cNvPr>
          <p:cNvSpPr>
            <a:spLocks noGrp="1"/>
          </p:cNvSpPr>
          <p:nvPr/>
        </p:nvSpPr>
        <p:spPr>
          <a:xfrm>
            <a:off x="636270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0" name="">
            <a:extLst>
              <a:ext uri="{FF2B5EF4-FFF2-40B4-BE49-F238E27FC236}">
                <a16:creationId id="{95B35DB6-7760-4303-A826-85A1C3FD9F3A}"/>
              </a:ext>
            </a:extLst>
          </p:cNvPr>
          <p:cNvSpPr>
            <a:spLocks noGrp="1"/>
          </p:cNvSpPr>
          <p:nvPr/>
        </p:nvSpPr>
        <p:spPr>
          <a:xfrm>
            <a:off x="636270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Herstel</a:t>
            </a:r>
          </a:p>
        </p:txBody>
      </p:sp>
      <p:sp>
        <p:nvSpPr>
          <p:cNvPr id="21" name="">
            <a:extLst>
              <a:ext uri="{FF2B5EF4-FFF2-40B4-BE49-F238E27FC236}">
                <a16:creationId id="{AC8BF401-69A7-4155-9F2C-98C748D58A61}"/>
              </a:ext>
            </a:extLst>
          </p:cNvPr>
          <p:cNvSpPr>
            <a:spLocks noGrp="1"/>
          </p:cNvSpPr>
          <p:nvPr/>
        </p:nvSpPr>
        <p:spPr>
          <a:xfrm>
            <a:off x="636270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Scripts, updates, gebruiker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communicatie en verificatie</a:t>
            </a:r>
          </a:p>
        </p:txBody>
      </p:sp>
      <p:sp>
        <p:nvSpPr>
          <p:cNvPr id="22" name="">
            <a:extLst>
              <a:ext uri="{FF2B5EF4-FFF2-40B4-BE49-F238E27FC236}">
                <a16:creationId id="{BD0B7376-9B94-4636-A3B0-433CE49A66A1}"/>
              </a:ext>
            </a:extLst>
          </p:cNvPr>
          <p:cNvSpPr>
            <a:spLocks noGrp="1"/>
          </p:cNvSpPr>
          <p:nvPr/>
        </p:nvSpPr>
        <p:spPr>
          <a:xfrm>
            <a:off x="8210550" y="3638550"/>
            <a:ext cx="60960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3" name="">
            <a:extLst>
              <a:ext uri="{FF2B5EF4-FFF2-40B4-BE49-F238E27FC236}">
                <a16:creationId id="{372637A0-24B6-4F09-9DEE-C71A65CCC1F2}"/>
              </a:ext>
            </a:extLst>
          </p:cNvPr>
          <p:cNvSpPr>
            <a:spLocks noGrp="1"/>
          </p:cNvSpPr>
          <p:nvPr/>
        </p:nvSpPr>
        <p:spPr>
          <a:xfrm>
            <a:off x="882015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CAE9981E-9A75-4D9B-83B6-CD275B921CFF}"/>
              </a:ext>
            </a:extLst>
          </p:cNvPr>
          <p:cNvSpPr>
            <a:spLocks noGrp="1"/>
          </p:cNvSpPr>
          <p:nvPr/>
        </p:nvSpPr>
        <p:spPr>
          <a:xfrm>
            <a:off x="8820150" y="2628900"/>
            <a:ext cx="2038350" cy="5715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5C5AEFDF-2730-472B-A481-C025FE35DB4E}"/>
              </a:ext>
            </a:extLst>
          </p:cNvPr>
          <p:cNvSpPr>
            <a:spLocks noGrp="1"/>
          </p:cNvSpPr>
          <p:nvPr/>
        </p:nvSpPr>
        <p:spPr>
          <a:xfrm>
            <a:off x="901065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6" name="">
            <a:extLst>
              <a:ext uri="{FF2B5EF4-FFF2-40B4-BE49-F238E27FC236}">
                <a16:creationId id="{5B851D7D-558F-40CB-9C32-AFAB827ED5FC}"/>
              </a:ext>
            </a:extLst>
          </p:cNvPr>
          <p:cNvSpPr>
            <a:spLocks noGrp="1"/>
          </p:cNvSpPr>
          <p:nvPr/>
        </p:nvSpPr>
        <p:spPr>
          <a:xfrm>
            <a:off x="901065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Optimaliseren</a:t>
            </a:r>
          </a:p>
        </p:txBody>
      </p:sp>
      <p:sp>
        <p:nvSpPr>
          <p:cNvPr id="27" name="">
            <a:extLst>
              <a:ext uri="{FF2B5EF4-FFF2-40B4-BE49-F238E27FC236}">
                <a16:creationId id="{86CB931C-4F90-4DC6-AC04-630806F0F330}"/>
              </a:ext>
            </a:extLst>
          </p:cNvPr>
          <p:cNvSpPr>
            <a:spLocks noGrp="1"/>
          </p:cNvSpPr>
          <p:nvPr/>
        </p:nvSpPr>
        <p:spPr>
          <a:xfrm>
            <a:off x="901065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Ticketvermijding,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naleving, vernieuwing en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licentiehouding</a:t>
            </a:r>
          </a:p>
        </p:txBody>
      </p:sp>
      <p:sp>
        <p:nvSpPr>
          <p:cNvPr id="28" name="">
            <a:extLst>
              <a:ext uri="{FF2B5EF4-FFF2-40B4-BE49-F238E27FC236}">
                <a16:creationId id="{572419F0-E248-4209-AC6B-407106CBCDEE}"/>
              </a:ext>
            </a:extLst>
          </p:cNvPr>
          <p:cNvSpPr>
            <a:spLocks noGrp="1"/>
          </p:cNvSpPr>
          <p:nvPr/>
        </p:nvSpPr>
        <p:spPr>
          <a:xfrm>
            <a:off x="2724150" y="5353050"/>
            <a:ext cx="67437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a16:creationId id="{701D171E-8C65-4582-BB0F-5B3A380E003A}"/>
              </a:ext>
            </a:extLst>
          </p:cNvPr>
          <p:cNvSpPr>
            <a:spLocks noGrp="1"/>
          </p:cNvSpPr>
          <p:nvPr/>
        </p:nvSpPr>
        <p:spPr>
          <a:xfrm>
            <a:off x="2838450" y="5429250"/>
            <a:ext cx="651510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Resultaat: minder eindpunttickets, betere naleving en gezondere apparaten</a:t>
            </a:r>
          </a:p>
        </p:txBody>
      </p:sp>
      <p:sp>
        <p:nvSpPr>
          <p:cNvPr id="30" name="">
            <a:extLst>
              <a:ext uri="{FF2B5EF4-FFF2-40B4-BE49-F238E27FC236}">
                <a16:creationId id="{CEC460A4-2CC3-4237-AE25-8AC160F13405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a16:creationId id="{287E7F4B-657B-4C8C-966C-442AFB1364C9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IT-automatisering | ActiveMotion.ai</a:t>
            </a:r>
          </a:p>
        </p:txBody>
      </p:sp>
      <p:sp>
        <p:nvSpPr>
          <p:cNvPr id="32" name="">
            <a:extLst>
              <a:ext uri="{FF2B5EF4-FFF2-40B4-BE49-F238E27FC236}">
                <a16:creationId id="{44BF15A2-53FE-4815-8EAC-96F52B14E613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06</a:t>
            </a:r>
          </a:p>
        </p:txBody>
      </p:sp>
    </p:spTree>
    <p:extLst>
      <p:ext uri="{BB962C8B-B14F-4D97-AF65-F5344CB8AC3E}">
        <p14:creationId val="760761232"/>
      </p:ext>
    </p:extLst>
  </p:cSld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2026-05-08T18:11:29.1250000Z</dcterms:created>
  <dcterms:modified xsi:type="dcterms:W3CDTF">2026-05-08T18:11:29.1250000Z</dcterms:modified>
</coreProperties>
</file>