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PROAKTYWNE ZARZĄDZANIE PUNKTAMI KOŃCOWYMI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Automatyzacja punktów końcowych znajduje i naprawia problemy z urządzeniami, zanim pracownicy zgłoszą zgłoszenia.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monitorują stan urządzenia, zgodność, oprogramowanie, status poprawek, zdarzenia w cyklu życia i anomalie, a następnie uruchamiają bezpieczne środki zaradcze na podstawie dowodów.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Segregacja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Zbadaj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Ustawa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Sprawdź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automatyzacji IT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Zdrowie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Monitorowane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Łatka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Zaplanowane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Anomalia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Wykryto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Cykl życia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Śledzone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Pakiet działań IT gotowy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Czysta pętla IT oddziela bezpieczną automatyzację od pracy wymagającej oceny.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Monitoruj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Telemetria urządzenia,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zgodność, oprogramowanie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Stanowiska bezpieczeństwa są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oglądałem.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Wykryj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Anomalie, dryf, zaginięcie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poprawki i ryzyko związane z cyklem życia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wychodzą na powierzchnię.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Naprawić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Zatwierdzone poprawki, aktualizacje,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skrypty i wiadomości użytkowników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biegnij bezpiecznie.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Potwierdź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weryfikują stan urządzenia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udokumentować dowody.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Wynikiem jest zweryfikowany pakiet działań IT zawierający właściciela, dowody i kolejny krok.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techniczne stojące za każdą decyzją IT.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Urządzenie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stan zdrowia, system operacyjny, model, właściciel, lokalizacja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to jest zdrowe?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Bezpieczeństwo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łatka, szyfrowanie, EDR, zgodność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jest chroniony?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Oprogramowanie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licencje, wersje, wymagane aplikacje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stos jest prawidłowy?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Cykl życia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gwarancja, odnowienie, cesja, utylizacja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wymaga planowania?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Remediacja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skrypt, aktualizacja, restart, potwierdzenie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poprawka została utrzymana?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akcje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Ryzyko i pewność określają, czy praca zostanie rozwiązana, przydzielona czy eskalowana.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Automatyczna naprawa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Bezpieczne naprawianie przy małej liczbie użytkowników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wpływ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Akcja na punkcie końcowym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Harmonogram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Koordynacja lub konserwacja użytkowników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potrzebne okno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Właściciel urządzenia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Eskalacja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Zagrożenie bezpieczeństwa, nieudana naprawa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powtarzająca się anomalia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Zespół punktów końcowych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Przejrzysty routing zapewnia szybką i bezpieczną pracę IT, zapewniając jednocześnie specjalistom lepszy kontekst.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AKCJI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działań IT zapewnia ratownikom kontekst niezbędny do natychmiastowego działania.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akcji IT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Informacje o urządzeniu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Właściciel, aktywa, zdrowie, bezpieczeństwo i zgodność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stan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Wydaj dowód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Telemetria, zmiana zasad, luka w łatce lub anomalia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wzór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naprawczy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Naprawa, czas, wiadomość dla użytkownika, wycofanie i ryzyko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Weryfikacja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Stan po kontroli, dowody i cykl życia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aktualizacja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Soczewka reagująca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Następny krok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jednego przepływu pracy IT do ciągłej kontroli usług.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tożsamość,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zasoby i narzędzia programowe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Monitoruj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Zdrowie, zgodność, łatka,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licencja i cykl życia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zasady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Naprawić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Skrypty, aktualizacje, użytkownik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komunikacja i weryfikacja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Optymalizuj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Unikanie biletów,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zgodność, odświeżenie 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postawa licencji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mniej biletów do punktów końcowych, większa zgodność i zdrowsze urządzenia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