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77bf876c84e48bc" /><Relationship Type="http://schemas.openxmlformats.org/officeDocument/2006/relationships/extended-properties" Target="/docProps/app.xml" Id="R8b20f63ddae74e40" /><Relationship Type="http://schemas.openxmlformats.org/officeDocument/2006/relationships/officeDocument" Target="/ppt/presentation.xml" Id="Reea9dcb61820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7f2dd04c74852"/>
  </p:sldMasterIdLst>
  <p:notesMasterIdLst>
    <p:notesMasterId xmlns:r="http://schemas.openxmlformats.org/officeDocument/2006/relationships" r:id="Rf027ad55362a45b7"/>
  </p:notesMasterIdLst>
  <p:sldIdLst>
    <p:sldId xmlns:r="http://schemas.openxmlformats.org/officeDocument/2006/relationships" id="256" r:id="Re50bbb442ba14622"/>
    <p:sldId xmlns:r="http://schemas.openxmlformats.org/officeDocument/2006/relationships" id="257" r:id="Rc70bbc3e90cb4cf8"/>
    <p:sldId xmlns:r="http://schemas.openxmlformats.org/officeDocument/2006/relationships" id="258" r:id="R9e338469f6934b11"/>
    <p:sldId xmlns:r="http://schemas.openxmlformats.org/officeDocument/2006/relationships" id="259" r:id="R0b264161b9cb4b31"/>
    <p:sldId xmlns:r="http://schemas.openxmlformats.org/officeDocument/2006/relationships" id="260" r:id="R4ffafb26c63a4dbc"/>
    <p:sldId xmlns:r="http://schemas.openxmlformats.org/officeDocument/2006/relationships" id="261" r:id="R71c70df7a0e94eda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7f2dd04c74852" /><Relationship Type="http://schemas.openxmlformats.org/officeDocument/2006/relationships/theme" Target="/ppt/theme/theme1.xml" Id="R77413208825440d5" /><Relationship Type="http://schemas.openxmlformats.org/officeDocument/2006/relationships/notesMaster" Target="/ppt/notesMasters/notesMaster1.xml" Id="Rf027ad55362a45b7" /><Relationship Type="http://schemas.openxmlformats.org/officeDocument/2006/relationships/presProps" Target="/ppt/presProps.xml" Id="R6721f5070e3c4454" /><Relationship Type="http://schemas.openxmlformats.org/officeDocument/2006/relationships/viewProps" Target="/ppt/viewProps.xml" Id="R5b10a9f050904ef0" /><Relationship Type="http://schemas.openxmlformats.org/officeDocument/2006/relationships/tableStyles" Target="/ppt/tableStyles.xml" Id="Rfc08a72abeac48f0" /><Relationship Type="http://schemas.openxmlformats.org/officeDocument/2006/relationships/slide" Target="/ppt/slides/slide1.xml" Id="Re50bbb442ba14622" /><Relationship Type="http://schemas.openxmlformats.org/officeDocument/2006/relationships/slide" Target="/ppt/slides/slide2.xml" Id="Rc70bbc3e90cb4cf8" /><Relationship Type="http://schemas.openxmlformats.org/officeDocument/2006/relationships/slide" Target="/ppt/slides/slide3.xml" Id="R9e338469f6934b11" /><Relationship Type="http://schemas.openxmlformats.org/officeDocument/2006/relationships/slide" Target="/ppt/slides/slide4.xml" Id="R0b264161b9cb4b31" /><Relationship Type="http://schemas.openxmlformats.org/officeDocument/2006/relationships/slide" Target="/ppt/slides/slide5.xml" Id="R4ffafb26c63a4dbc" /><Relationship Type="http://schemas.openxmlformats.org/officeDocument/2006/relationships/slide" Target="/ppt/slides/slide6.xml" Id="R71c70df7a0e94eda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491edf591b6746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81f893a58b4f4d" /><Relationship Type="http://schemas.openxmlformats.org/officeDocument/2006/relationships/notesMaster" Target="/ppt/notesMasters/notesMaster1.xml" Id="Rfc0687cc6a934df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2570639701b4246" /><Relationship Type="http://schemas.openxmlformats.org/officeDocument/2006/relationships/notesMaster" Target="/ppt/notesMasters/notesMaster1.xml" Id="Rdc560c328dc943f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6378298013b40f5" /><Relationship Type="http://schemas.openxmlformats.org/officeDocument/2006/relationships/notesMaster" Target="/ppt/notesMasters/notesMaster1.xml" Id="R5d13a9f799ca4f0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bda2fca536043d4" /><Relationship Type="http://schemas.openxmlformats.org/officeDocument/2006/relationships/notesMaster" Target="/ppt/notesMasters/notesMaster1.xml" Id="R76e10cb0e0a7494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479c76fd3344ad7" /><Relationship Type="http://schemas.openxmlformats.org/officeDocument/2006/relationships/notesMaster" Target="/ppt/notesMasters/notesMaster1.xml" Id="R87b9456ecec04fc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385a88d3dac42a9" /><Relationship Type="http://schemas.openxmlformats.org/officeDocument/2006/relationships/notesMaster" Target="/ppt/notesMasters/notesMaster1.xml" Id="Rf7932e3033fb4e9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704ce96a5418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693de2c97244d1e" /><Relationship Type="http://schemas.openxmlformats.org/officeDocument/2006/relationships/slideLayout" Target="/ppt/slideLayouts/slideLayout2.xml" Id="Rd382684d0a3b48e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2684d0a3b48e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795cc0e5f2c450e" /><Relationship Type="http://schemas.openxmlformats.org/officeDocument/2006/relationships/notesSlide" Target="/ppt/notesSlides/notesSlide1.xml" Id="Ree66ce16826045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c31d096f3047c5" /><Relationship Type="http://schemas.openxmlformats.org/officeDocument/2006/relationships/notesSlide" Target="/ppt/notesSlides/notesSlide2.xml" Id="R56aad1cf6826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23d9ca4fa63451d" /><Relationship Type="http://schemas.openxmlformats.org/officeDocument/2006/relationships/notesSlide" Target="/ppt/notesSlides/notesSlide3.xml" Id="R0a35d47bc2d1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bf8d5a5b16445c7" /><Relationship Type="http://schemas.openxmlformats.org/officeDocument/2006/relationships/notesSlide" Target="/ppt/notesSlides/notesSlide4.xml" Id="Rfd01cb9fd07b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e385f228580468f" /><Relationship Type="http://schemas.openxmlformats.org/officeDocument/2006/relationships/notesSlide" Target="/ppt/notesSlides/notesSlide5.xml" Id="Re5dfd4d9b6c9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8b7086a32c3465e" /><Relationship Type="http://schemas.openxmlformats.org/officeDocument/2006/relationships/notesSlide" Target="/ppt/notesSlides/notesSlide6.xml" Id="R8a9b7edd3e9c40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E07B609-9F98-40A2-B2BD-D6F3C630EF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03BCC925-2B12-492F-BAF9-A158022534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BDCA7BD7-19C2-426A-B609-A0CDCAFEFE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R O A C T I V E   E N D P O I N T   M A N A G E M E N T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246E73F-5CE8-4B34-837A-3B85948736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104900"/>
            <a:ext cx="70485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Endpoint automation finds and fixes device issues before employees file tickets.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57BC7C7-9816-48EB-88FD-51C8641C20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28900"/>
            <a:ext cx="59055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Agents monitor device health, compliance, software, patch status, lifecycle events, and anomalies, then trigger safe remediation with evidence.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E1808BA-98EF-4EF3-8B8E-518CD46143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943350"/>
            <a:ext cx="5619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D5D8776-D5CB-44E8-BE01-28B1B85B5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BD6C28E-3B61-4EAC-830F-532150F3A4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 lens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171F92D-7253-4601-9A01-404BC22E70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Investigate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B58F877-6560-4C91-BBE0-01DF88E9BB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 lens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8F56136-E570-49FB-8584-0A2274B989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Act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FA5F683-4483-4294-8CF2-9E6D248BBE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 lens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A0CC8A4-269C-4CDC-A274-0B6662F4C9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Verify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59DD51C-FC8C-4B56-9C8B-331C5D10D0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 lens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1E5A849-2437-49CE-BDA1-E2B99DA94E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914400"/>
            <a:ext cx="3486150" cy="451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83C903D-1164-407F-A064-2343ACFDAE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21920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IT automation cockpit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E1B886B-51BF-4047-807D-CB766F7742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7907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44578CC-1598-4657-96D3-60FAFD236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18859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Health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4F219BA-9885-4AAC-A639-38C09ACDE8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18859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Monitored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A271667-7D15-4272-A6B8-720D79BDCE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5717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AA8F33F-97D7-466D-B890-89D53CCAAD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26670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Patch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45642AD-CD33-4997-AB8E-9CDAD562A5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26670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Scheduled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74A823E-4D97-4AB4-970B-DB6E9DF903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3528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7E52402-D3C4-4D07-A128-3141F38777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4480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Anomaly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C4D7883-0406-4CB5-B83F-D40352759D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4480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Detected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0134AE8-5BE9-4E56-BD20-C4D8F45C99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1338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24D0B6D-94D2-4A17-A1C3-6CF3525016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42291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Lifecycle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F364591-5424-4896-9EB7-37DDFB97AE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42291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Tracked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9E5C851-F31A-497B-9B18-3CB05DEE77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857750"/>
            <a:ext cx="22669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7685E60-6E75-4716-B60C-8C5568D8D8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933950"/>
            <a:ext cx="20383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IT action pack ready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29EDCCE-5DAD-437B-87FE-9CCB856A61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06806BB-E5A0-4B11-B0A7-6623FD5BD0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188C02F-14F0-472E-BF34-FA39DEBA9A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112682524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2DE4A47-B564-48BC-AD15-B99050CC9C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AE01FA80-9F53-4A31-9D11-9E4AE7794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F72C5AC1-FC43-417B-9DB8-A85D01012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 O R K F L O W   M O D E L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62C3F11-6D97-474B-BCFE-B0E4392612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clean IT loop separates safe automation from work that needs judgment.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D695623-7F75-4E27-8C3A-B4B6DED2B3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0446237-47BF-4D8B-9453-05270001A7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6D93CCA-9CAF-47AB-8546-453544C3F5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2AA7D7E-097B-4247-89FC-E27114F53D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Monitor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560AC5E-AF7D-47C5-BF3F-4FD28F67BF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Device telemetry,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compliance, software, and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security posture are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watched.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28ED64C-FBC2-4FAE-8DC8-4CA0A982F6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2F1E835-1DAF-4906-B73F-4E8902E1D4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A949602-5ADF-4F1F-A256-5C7D05CDE0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E96CB7A-C725-4928-8F15-164589ADCC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726D9EE-CEB8-410E-A935-85C3C531F3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57F252F-B733-4661-B79D-0FC4B9C07D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DFC3417-F02F-424B-81EE-5222DB2895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Anomalies, drift, missing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patches, and lifecycle risks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are surfaced.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EC83FBF-1A53-4EFF-90FC-2069ACA4AA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E51FE84-5474-46DF-B5B4-13BE719C8E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CB2A171-D5AD-4E87-BF59-CB1E0218E7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50EB5D1-2759-4076-A4AE-8D0F9AED39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ABB2E14-13B4-483E-9661-D2E00EE560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E6B1F85-69E3-40C5-9A1E-25AE75AC4A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Remediate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F0DB8B0-4461-4E67-8416-681429426F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Approved fixes, updates,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scripts, and user messages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 safely.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9D0D8B3-9934-405B-9CA6-003A5DE862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95BED9D-6FD3-49BE-A804-9DAE1067DC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5D6EF24-FEC8-4EEA-ACDC-98F4ED3752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EEBFE3B-B7C9-4051-B6A1-151B4C4B1E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3447EEE-9DB7-44C8-9648-9DACC7DF6D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266C926A-14B5-4337-A4B0-4E0052BD27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Confirm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426651B-71C1-4CCC-9A7F-CA42D7B895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773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Agents verify device state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and record evidence.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4E7164B-95DD-459E-BDC3-1F26474A4E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76400" y="4991100"/>
            <a:ext cx="8858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output is a verified IT action packet with owner, evidence, and next step.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36024EB-CD6D-4668-9F53-45B69F96C5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140EBCE6-57C8-4546-9763-EB0A1DCD41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11D5D84-66BD-49D2-A836-FDC6ACAC8D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2094409642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2F94B57-0620-4F36-A841-F61F80DFA6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1A317B15-976E-4D01-B27C-701A8E4C20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C1D3D792-08CF-4D4B-A9E3-46B4A79D5D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V I D E N C E   M A 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DA5DB5F-863E-4067-8EAD-20C1500BAA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57250"/>
            <a:ext cx="809625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Agents monitor the technical evidence behind each IT decision.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6D4A062-5035-491F-A4F6-3ABA6D1D70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133600"/>
            <a:ext cx="1524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4EC40CB-DF9B-4D99-BDAF-41E2DD57BF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133600"/>
            <a:ext cx="2952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Evidence monitored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5BEE334-39A4-4D70-83D9-AA6807519F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2133600"/>
            <a:ext cx="2667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Decision question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01B9667-6690-487E-9FA1-AE398B206B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241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D793AAD-F7DE-4287-A7C2-7AE4715C17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4765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Device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CF9B6E5-4DC9-4313-A41B-F0D0CED4FF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4765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health, OS, model, owner, location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069D04E-30B5-4962-A389-9730885A0B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4193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27ED32D-12DC-4BB0-90CA-C1AEBA332D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5146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it healthy?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433EC26-BB64-4F82-8892-D3759B1784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527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B901BD2-CE36-4323-9134-00F3A6EF1B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051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Security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AF315C2-3A77-456A-AB53-0F3A9D5CD3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1051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patch, encryption, EDR, compliance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66B0B99-269D-4116-B586-3513C5C3C2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0480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A3599A8-350A-4392-A725-241F44EE03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1432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it protected?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C27C6D1-06B7-43B5-8DB2-95D2887D7B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5814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6BC793C-6F82-4BD3-934D-9538AB29C0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7338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Software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2CED24E-4C3D-47A0-A031-D308AD2D47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7338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licenses, versions, required apps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820C3B1-1DAD-42E8-90FA-9B2DB8F7D5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6766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2E04855-C3D3-43F5-8103-9673DAC2F3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7719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the stack correct?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6C7EF9E-F598-4521-B855-41996F1454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100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0943496-3217-4247-A925-E57FB94EF7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3624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Lifecycle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C0B32A1-B40B-49E9-BBC1-E07693B01F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3624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warranty, refresh, assignment, disposal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EF91B7C-CA2B-49DF-B93E-6D68227B41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3053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2B9BB87-3BE3-4023-89D1-EA7A256F1E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44005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What needs planning?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A545327-5752-486E-8CB6-63683D1A5E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8387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A6CDC0A-BD5C-4664-9979-EDA968E5C5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9911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Remediation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48C20E5-AA87-4C2E-A4E4-BB66FACF10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9911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script, update, restart, confirmation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C62634F-EF8A-4F3F-8F9B-456E95AFDF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9339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B79A1FE-CE28-4CDA-B6D0-69CC987846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50292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Did the fix hold?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3FDB742-3515-46E7-8BF0-EAADCDC7D5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476500"/>
            <a:ext cx="171450" cy="2838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729A6C6-7B3F-4581-8DB8-59D954AA0A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3276600"/>
            <a:ext cx="32385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Filtered actions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779FEA6-B368-4B27-88B9-BC55546EBB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73FBD6D5-2589-449B-B935-A53F7F844B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EDBA29A-9352-400E-975D-E52F964687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383573328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CCA2BDA-B342-4B56-A2B6-9E0DD225AB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E89F30CB-58AC-401E-B404-ACE3498AA8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0DD87DA6-3FF9-4554-A358-1F911696D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6200B2E-0931-42C5-9952-06A60560F9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Risk and confidence determine whether work is resolved, assigned, or escalated.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6F11D1A-141A-4FBA-8D57-C9775AE79D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3868F67-5A22-4F43-B9E4-73D1275645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Auto-fix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67B6737-72A8-4A5B-B8B1-3C0B2435B6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Safe remediation with low user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F865C04-769E-4498-B56B-03DAFBA207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B4C0D9C-C327-4D42-BF28-40112D5BBA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A5A5BA5-4FEF-4581-B575-8457FA95E2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Endpoint action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2D896FE-8ACF-400C-8652-19AD4598CF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C2FDB1C-A37B-4534-96DE-92BA3A44D3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Schedule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F98476C-C32B-4BC9-9C92-94533CABAC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User coordination or maintenance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window needed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8B062A0-F3CA-4D69-BB45-62AB431DFF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A413B0C-EABA-4B1C-8025-825D1F6959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775D2A7-85EE-4AFE-9910-949818AC59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Device owner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F728259-2D19-4A70-BD87-D7641BBE01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989BE0A-532F-4E42-BAE3-20E0343F1E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Escalate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9E754E0-0710-4F5B-B387-69EABD356D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Security risk, failed fix, or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repeated anomaly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EEAFA06-A563-40DB-8DAA-0B36031492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17A5D8A-AECA-477E-BFF3-30F8A8926E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924BDE9-8142-4FC2-BE9C-D155686743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Endpoint team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481CBEF-D2B6-4D2A-9E01-146746D145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90700" y="5562600"/>
            <a:ext cx="8572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Clear routing keeps safe IT work fast while giving specialists better context.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EEDB3E0-6399-43E3-BA21-F00544B1C6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650F389-7F6E-4CDF-A3F0-434BFF403F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80DB69F-59E1-4CB5-952C-1704CA9740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594174313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A120852-E691-421D-A191-D8189BA124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420206CB-25C5-41F9-90CB-5894ADCCB3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DB655618-EAE3-480B-BA00-E849CE095F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 C T I O N   P A C K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15D72F0-9AEE-4E4D-8C34-EB69F6AE4F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IT action pack gives responders the context needed to move immediately.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822AB83-C757-4ADE-8081-B67658607B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47900"/>
            <a:ext cx="64389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0D4F274-C14B-4AAA-BF1E-DDC5E16C5E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55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 action pack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F092FA0-EE68-4C37-8BAA-56EB24B4E3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1242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3E0A9D3-8C11-41E2-9C9D-6F19C2AB0E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1242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Device brief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11A2E21-DD83-4402-846D-33236EA5D4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1242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Owner, asset, health, security, and compliance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08B476E-4419-43B0-BC8D-CBD7F0C54F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6195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A5AED0E-E9BF-400F-A5A7-E2E0CBB154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6195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Issue evidence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54728AA-E408-4328-AD05-6CCC115B0F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6195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Telemetry, policy drift, patch gap, or anomaly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pattern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287A39F-D1B8-4341-AF04-A3CD8E74C1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1148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1582D04-AA5B-4DCB-9D81-F1FCD8D8EF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1148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Remediation plan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304024C-6B1D-4C51-9B18-FF400014C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1148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Fix, timing, user message, rollback, and risk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2289FF1-C8CA-4C2C-9338-0D42D26EA2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6101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5A6F400-BCC9-4282-AD22-8D5DCD82BA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6101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Verification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BDA8156-A5DE-42BF-8D38-9402B8A5BD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6101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Post-check status, evidence, and lifecycle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update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38A54EA-0B7F-4274-89FD-2DA5DFEDAD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247900"/>
            <a:ext cx="27051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8B38380-3F86-4931-8D48-623545EE13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571750"/>
            <a:ext cx="1524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Responder lens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4D42C8F-7EE6-4406-87EE-BA34533C24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0099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71386A0-976C-43C9-823B-0F6C674510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1051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4F31814-2BF9-4918-BE4F-7280693260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1051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Known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5A16AB5-1680-4F47-AEBF-0FEF0F763B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4480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75B1CD3-456A-4444-BDB3-F3372E2124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5433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37D788F-869A-447E-8EC7-36CF8880A9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5433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Named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D764335-2C40-4409-A850-62E9F40CA5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8862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A4C9D9B-938E-4746-A245-FFE3297DDA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9814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ACF37C8-C775-4115-8E46-2300F13A9A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9814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Linked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6CD5473-041C-4C7C-A349-1AA247EB56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3243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07212FF-316B-4F54-897A-6993929D94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4196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Next step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DF4FA67-0146-4ADF-8D0D-F3575765A7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44196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Ready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D4D8CCD-469E-451C-8D1B-164E5AC4F2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6C92CDA-F881-47AE-AA0A-A7DA02837C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2A7C723D-568D-4E9A-A78B-E8B9FCF6A5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987035365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1511A8B-6AF9-4D82-8910-8864C38A89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8B52C419-B2D2-402E-9ABE-009C104671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23A871C1-11D9-4E7B-A3B2-BD0FCA2444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94508DF-A5A9-45B7-BD4D-DA0163CAB2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90487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Scale from one IT workflow to continuous service control.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8836CEB-3977-40B7-9C69-EDFC4FA11D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15FEBE6-5930-4805-828C-D218606E5D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1AE8F3B-CAB5-4FFE-9FD0-F5D4F37EA2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C0C9487-476C-4C54-8FE4-2E10B1FE34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58BDB97-D5C6-4DA5-A4D9-E7E4CC4D7D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MDM, EDR, ITSM, identity,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asset, and software tools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9CD317E-AED4-4DB4-B7A7-CC4228AD94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0365EC9-59D9-4E01-96EA-C17C3243A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20F3589-9023-4B9D-8F7E-0BA991891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BC2D4DA-37A8-45E3-AF26-B5B53B83EF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DD14683-9F21-4EF0-8D2A-F5DA07A178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Monitor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E4B5081-A773-40D0-8A85-CE1C6DF6AD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Health, compliance, patch,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license, and lifecycle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rules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AD948AA-C644-465F-88F8-1278445208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5407264-8A77-4AC1-9135-3D85AC99F2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D07F42D-5BE8-4CDB-B7CB-A0A8CC5537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2BCC5D0-206B-4A88-A645-5E176C78F5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5B35DB6-7760-4303-A826-85A1C3FD9F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Remediate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C8BF401-69A7-4155-9F2C-98C748D58A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Scripts, updates, user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comms, and verification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D0B7376-9B94-4636-A3B0-433CE49A66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72637A0-24B6-4F09-9DEE-C71A65CCC1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AE9981E-9A75-4D9B-83B6-CD275B921C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C5AEFDF-2730-472B-A481-C025FE35DB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B851D7D-558F-40CB-9C32-AFAB827ED5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6CB931C-4F90-4DC6-AC04-630806F0F3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Ticket avoidance,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compliance, refresh, and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license posture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72419F0-E248-4209-AC6B-407106CBCD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5353050"/>
            <a:ext cx="67437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01D171E-8C65-4582-BB0F-5B3A380E00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5429250"/>
            <a:ext cx="6515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Outcome: fewer endpoint tickets, stronger compliance, and healthier devices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EC460A4-2CC3-4237-AE25-8AC160F134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87E7F4B-657B-4C8C-966C-442AFB1364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4BF15A2-53FE-4815-8EAC-96F52B14E6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760761232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2026-05-08T18:11:29.1250000Z</dcterms:created>
  <dcterms:modified xsi:type="dcterms:W3CDTF">2026-05-08T18:11:29.1250000Z</dcterms:modified>
</coreProperties>
</file>