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GESTÃO PROATIVA DE ENDPOINT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endpoint encontra e corrige problemas de dispositivos antes que os funcionários registrem tickets.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monitoram a integridade do dispositivo, a conformidade, o software, o status do patch, os eventos do ciclo de vida e as anomalias e, em seguida, acionam uma correção segura com evidências.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Triagem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Investigar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Agir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Verificar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automação de TI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Saúde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Monitorado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Atualização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Agendado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Anomalia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Detectado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Ciclo de vida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Rastreado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Pacote de ações de TI pronto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ciclo de TI limpo separa a automação segura do trabalho que precisa de julgamento.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Monitorar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Telemetria do dispositivo,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conformidade, software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postura de segurança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assisti.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Anomalias, deriva, faltando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patches e riscos do ciclo de vida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são revelados.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Remediar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Correções aprovadas, atualizações,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scripts e mensagens do usuário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corra com segurança.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Confirmar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Agentes verificam o estado do dispositivo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registrar evidências.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ação de TI verificado com proprietário, evidências e próxima etapa.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técnicas por trás de cada decisão de TI.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Dispositivo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integridade, sistema operacional, modelo, proprietário, localização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É saudável?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Segurança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patch, criptografia, EDR, conformidade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Está protegido?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Programas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licenças, versões, aplicativos necessários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pilha está correta?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Ciclo de vida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garantia, atualização, atribuição, descarte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 que precisa de planejamento?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Remediação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script, atualização, reinicialização, confirmação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correção foi mantida?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risco e a confiança determinam se o trabalho será resolvido, atribuído ou escalado.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Correção automática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Correção segura com poucos usuários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 de ponto final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Cronograma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Coordenação ou manutenção do usuário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janela necessária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Proprietário do dispositivo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 de segurança, falha na correção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anomalia repetida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Equipe de endpoint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claro mantém o trabalho de TI seguro e rápido, ao mesmo tempo que fornece melhor contexto aos especialistas.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AÇÃO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ações de TI fornece aos respondentes o contexto necessário para agir imediatamente.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ações de TI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do dispositivo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Proprietário, ativo, integridade, segurança e conformidade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Emitir evidências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Telemetria, desvio de política, lacuna de patch ou anomalia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padrão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Plano de remediação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Correção, tempo, mensagem do usuário, reversão e risco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Verificação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 pós-verificação, evidências e ciclo de vida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atualização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 resposta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Próximo passo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 um fluxo de trabalho de TI para controle de serviço contínuo.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identidade,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ativos e ferramentas de software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Monitorar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Saúde, conformidade, patch,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licença e ciclo de vida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regras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Remediar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Scripts, atualizações, usuário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comunicações e verificação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Otimizar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Evitação de ingressos,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conformidade, atualização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postura de licença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menos tickets de endpoint, conformidade mais forte e dispositivos mais saudáveis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