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主动端点管理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端点自动化在员工提交票据之前发现并修复设备问题。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代理监控设备运行状况、合规性、软件、补丁状态、生命周期事件和异常，然后根据证据触发安全修复。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分类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调查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法案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验证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IT自动化驾驶舱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健康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监控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补丁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预定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异常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检测到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生命周期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已追踪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 行动包已准备就绪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干净的 IT 循环将安全自动化与需要判断的工作分开。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监视器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设备遥测，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合规性、软件和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安全态势是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观看了。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检测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异常、漂移、失踪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补丁和生命周期风险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浮出水面。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修复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已批准的修复、更新、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脚本和用户消息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安全运行。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确认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代理验证设备状态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并记录证据。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输出是经过验证的 IT 操作数据包，其中包含所有者、证据和下一步。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代理监控每个 IT 决策背后的技术证据。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设备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健康状况、操作系统、型号、所有者、位置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健康吗？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安全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补丁、加密、EDR、合规性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它受到保护吗？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软件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许可证、版本、所需的应用程序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堆栈是否正确？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生命周期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保修、刷新、转让、处置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什么需要规划？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补救措施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脚本，更新，重启，确认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修复有效吗？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过滤的操作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风险和信心决定工作是否得到解决、分配或升级。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自动修复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低用户安全修复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端点操作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时间表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用户协调或维护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需要窗口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设备所有者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升级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安全风险、修复失败或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重复异常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端点团队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清晰的路由可确保快速安全的 IT 工作，同时为专家提供更好的背景信息。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行动包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IT 行动包为响应人员提供了立即采取行动所需的背景信息。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 行动包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设备简介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所有者、资产、健康、安全和合规性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状态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出具证据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遥测、政策漂移、补丁差距或异常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模式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整治计划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修复、时机、用户消息、回滚和风险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验证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事后检查状态、证据和生命周期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更新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应答器镜头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下一步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从单一 IT 工作流程扩展到持续的服务控制。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MDM、EDR、ITSM、身份、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资产和软件工具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监视器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健康、合规性、补丁、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许可证和生命周期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规则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修复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脚本、更新、用户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通信和验证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优化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避免罚单，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合规性、刷新和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许可姿势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结果：更少的端点票证、更强的合规性和更健康的设备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