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تعدين العمليات وتحسينها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أتمتة عملية التعدين على تحويل الآثار التشغيلية إلى إجراءات تحسين مستمرة.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بقراءة سجلات الأحداث، واكتشاف الاختناقات، وتحديد كمية إعادة العمل، ومتغيرات السطح، وإعداد توصيات التحسين المرتبطة بالتأثير التشغيلي.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القبض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قرر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القانون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تعلم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العمليات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قيادة العمليات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السجلات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متصل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عنق الزجاجة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مكتشف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البديل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مخططة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العمل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الأولويات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حزمة العمل جاهزة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تفصل حلقة التشغيل النظيفة بين الأتمتة والعمل الذي يحتاج إلى الحكم.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اكتشف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سجلات الأحداث تكشف الحقيقة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عملية غير موثقة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نسخة.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التدبير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وقت الدورة، وقت الانتظار،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إعادة العمل، والاستثناءات هي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مقدراً.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كشف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الاختناقات، الحلقات، التخطي،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والسيطرة على الثغرات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ظهر.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الأمثل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الأعمال أولى بها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القيمة والمخاطرة والجهد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الملكية.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الناتج عبارة عن حزمة إجراءات تشغيلية تحتوي على المالك والأدلة والخطوة التالية.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الأدلة التشغيلية وراء كل عملية تسليم.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الأحداث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الطابع الزمني، رقم الحالة، النشاط، المالك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ماذا حدث فعلا؟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التدفق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المتغيرات، الحلقات، عمليات التسليم، التخطي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أين يتباعد العمل؟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الأداء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وقت الدورة، وقت الانتظار، إعادة العمل، اتفاقية مستوى الخدمة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أين تضيع القيمة؟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الاستثناء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فجوة السياسة، الخطوة اليدوية، المانع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ما الذي يجب أن يتغير؟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التحسين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الفعل، المالك، القيمة، الجهد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ما الذي يستحق الإصلاح؟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الإجراءات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تحدد الخطورة ما إذا كان العمل آليًا أو منسقًا أو متصاعدًا.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شاهد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اختلاف طفيف ذو تأثير منخفض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صاحب العملية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تحسين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كرر الاختناق أو إعادة العمل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النمط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تراكم التحسين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الحاكم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فجوة السيطرة، خرق اتفاقية مستوى الخدمة،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تسرب عالي القيمة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مراجعة القيادة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يمنع التوجيه الواضح اختفاء العمل التشغيلي بين الأنظمة وقوائم الانتظار والفرق.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العمليات للمالكين السياق اللازم للتحرك على الفور.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إجراءات العمليات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خريطة العملية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المسار الفعلي والمتغيرات ونقاط الحلقة وعمليات التسليم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دليل الاختناق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وقت الدورة، ووقت الانتظار، والحجم، والمتأثرة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حالة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درجة الفرصة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القيمة والجهد والمخاطرة والمالك والتنفيذ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المسار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خطة العمل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الإصلاح الموصى به والمقياس المستهدف والمراجعة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إيقاع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العدسة المالكة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الخطوة التالية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التوسع من حلقة تشغيل واحدة إلى التحكم في العمليات المستمرة.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سجلات الأحداث، وسجلات الحالة،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أدوات سير العمل، وذكاء الأعمال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منجم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المتغيرات والاختناقات،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الإعادة والاستثناء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الأنماط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الأولويات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القيمة، المخاطرة، الجهد، المالك،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والأثر التشغيلي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الأمثل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الإجراءات والرصد،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القياس والتغذية الراجعة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حلقة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اختناقات واضحة، وتحسينات ذات أولوية، وتحسين عملية قابلة للقياس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العمليات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