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PROCESS MINING &amp; OPTIMIERUNG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Process-Mining-Automatisierung verwandelt betriebliche Spuren in kontinuierliche Verbesserungsmaßnahmen.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lesen Ereignisprotokolle, erkennen Engpässe, quantifizieren Nacharbeiten, zeigen Varianten auf und bereiten Optimierungsempfehlungen vor, die an die betrieblichen Auswirkungen gebunden sind.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Erfassung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Entscheide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Gesetz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Lernen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Betriebscockpit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Protokolle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Verbunden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Engpass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Erkannt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Variante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Zugeordnet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Aktion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Priorisiert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Action-Pack bereit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Betriebskreislauf trennt die Automatisierung von Arbeiten, die einer Beurteilung bedürfen.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Entdecken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Ereignisprotokolle enthüllen die Wahrheit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Prozess, nicht der dokumentierte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-Version.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Messen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Zykluszeit, Wartezeit,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Überarbeitung, und Ausnahmen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quantifiziert.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Erkennen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Engpässe, Schleifen, Sprünge,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Kontrolllücken sind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aufgetaucht.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Optimieren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Aktionen werden priorisiert von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Wert, Risiko, Aufwand und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Eigentum.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 ist ein operatives Aktionspaket mit Eigentümer, Beweisen und dem nächsten Schritt.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Betriebsnachweise hinter jeder Übergabe.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Ereignisse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Zeitstempel, Fall-ID, Aktivität, Besitzer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Was ist eigentlich passiert?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Fluss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Varianten, Schleifen, Übergaben, Sprünge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Wo divergiert die Arbeit?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Leistung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Zykluszeit, Wartezeit, Nacharbeit,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Wo geht Wert verloren?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Ausnahme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Richtlinienlücke, manueller Schritt, Blocker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Was soll sich ändern?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Verbesserung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Aktion, Eigentümer, Wert, Aufwand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Was ist eine Reparatur wert?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Aktionen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Der Schweregrad bestimmt, ob die Arbeit automatisiert, koordiniert oder eskaliert wird.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Pass auf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Geringe Abweichung mit geringer Auswirkung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Prozessinhaber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Verbessern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Wiederholter Engpass oder Nacharbeit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Muster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Optimierungsrückstand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Gouverneur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Kontrolllücke, SLA-Verstoß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Leckage mit hohem Wert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Führungsüberprüfung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klares Routing verhindert, dass betriebliche Arbeit zwischen Systemen, Warteschlangen und Teams verschwindet.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Betriebspaket bietet Eigentümern den Kontext, der für einen sofortigen Umzug erforderlich ist.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Operations-Aktionspaket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Prozesslandkarte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Tatsächlicher Pfad, Varianten, Schleifenpunkte und Übergaben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Engpassbeweise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Zykluszeit, Wartezeit, Lautstärke und betroffen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Fälle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Opportunity-Score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Wert, Aufwand, Risiko, Eigentümer und Umsetzung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Pfad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Aktionsplan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Empfohlener Fix, Zielmetrik und Überprüfung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Trittfrequenz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Besitzerobjektiv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Nächster Schritt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Skalierung von einer Betriebsschleife zur kontinuierlichen Betriebssteuerung.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Ereignisprotokolle, Fallaufzeichnungen,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Workflow-Tools und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Meins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Varianten, Engpässe,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Nacharbeit und Ausnahme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Muster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Priorisieren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Wert, Risiko, Aufwand, Eigentümer,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betriebliche Auswirkungen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Optimieren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Aktionen, Überwachung,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Messung und Rückmeldung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-Schleife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sichtbare Engpässe, priorisierte Verbesserungen und messbare Prozessverbesserung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