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MINERÍA Y OPTIMIZACIÓN DE PROCESOS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la minería de procesos convierte las trazas operativas en acciones de mejora continua.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leen registros de eventos, detectan cuellos de botella, cuantifican el retrabajo, descubren variantes y preparan recomendaciones de optimización vinculadas al impacto operativo.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Decidir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Ley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Aprender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operaciones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operaciones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Registros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Conectado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Cuello de botella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Detectado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Variante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Mapeado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Acción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Priorizado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Paquete de acción listo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circuito operativo limpio separa la automatización del trabajo que necesita juicio.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Descubrir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registros de eventos revelan lo real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proceso, no el documentado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versión.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Medida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Tiempo de ciclo, tiempo de espera,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reelaboración y excepciones.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cuantificado.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Cuellos de botella, bucles, saltos,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las brechas de control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apareció.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Optimizar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Las acciones son priorizadas por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riesgo, esfuerzo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propiedad.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resultado es un paquete de acción operativa con propietario, evidencia y siguiente paso.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operativa detrás de cada transferencia.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Eventos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marca de tiempo, ID de caso, actividad, propietario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pasó realmente?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Flujo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variantes, bucles, traspasos, saltos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¿Dónde diverge el trabajo?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Rendimiento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tiempo de ciclo, tiempo de espera, retrabajo,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¿Dónde se pierde el valor?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Excepción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brecha de política, paso manual, bloqueador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¿Qué debería cambiar?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Mejora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acción, dueño, valor, esfuerzo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vale la pena arreglar?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gravedad determina si el trabajo se automatiza, se coordina o se escala.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Ver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Variación menor con bajo impacto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Propietario del proceso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Mejorar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Repetir cuello de botella o reelaborar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patrón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Trabajo pendiente de optimización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Gobernar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Brecha de control, incumplimiento de SLA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fuga de alto valor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Revisión de liderazgo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claro evita que el trabajo operativo desaparezca entre sistemas, colas y equipos.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ACCIONES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operaciones brinda a los propietarios el contexto necesario para actuar de inmediato.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acciones de operaciones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Mapa de procesos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real, variantes, puntos de bucle y transferencias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Evidencia de cuello de botella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Tiempo de ciclo, tiempo de espera, volumen y afectados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casos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Puntuación de oportunidad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esfuerzo, riesgo, propietario e implementación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camino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de acción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Solución recomendada, métrica objetivo y revisión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cadencia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propietario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Siguiente paso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Escalar desde un circuito operativo a control de operaciones continuo.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Registros de eventos, registros de casos,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herramientas de flujo de trabajo y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Mía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Variantes, cuellos de botella,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reelaboración y excepción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patrones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Priorizar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riesgo, esfuerzo, propietario,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impacto operativo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Optimizar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Acciones, seguimiento,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medición y retroalimentación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bucle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cuellos de botella visibles, mejoras priorizadas y mejora medible del proceso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operaciones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