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כרייה ואופטימיזציה של תהליך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כריית תהליכים הופכת עקבות תפעוליים לפעולות שיפור מתמשכות.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קוראים יומני אירועים, מזהים צווארי בקבוק, מכמתים עיבוד מחדש, גרסאות פני השטח ומכינים המלצות אופטימיזציה הקשורות להשפעה תפעולית.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תחליט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למד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מבצעים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יומנים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מחובר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צוואר בקבוק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זוהה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וריאנט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ממופה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פעולה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עדיפות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הפעלה נקייה מפרידה בין אוטומציה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גלה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יומני אירועים חושפים את האמיתי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תהליך, לא המתועד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גרסה.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מידה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זמן המתנה,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עיבוד מחדש, וחריגים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כימת.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גלה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צווארי בקבוק, לולאות, דילוגים,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ופערי שליטה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עלה.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בצע אופטימיזציה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פעולות מסודרות על ידי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ערך, סיכון, מאמץ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בעלות.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תפעולית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התפעוליות מאחורי כל מסירה.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אירועים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חותמת זמן, מזהה מקרה, פעילות, בעלים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בעצם קרה?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זרימה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גרסאות, לולאות, מסירות, דילוגים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היכן מתפצלת העבודה?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ביצועים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זמן המתנה, עיבוד חוזר,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היכן אובד ערך?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חריג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פער מדיניות, צעד ידני, חוסם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מה צריך לשנות?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שיפור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פעולה, בעלים, ערך, מאמץ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כדאי לתקן?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אם העבודה היא אוטומטית, מתואמת או הסלמה.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צפו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וריאציה מינורית עם השפעה נמוכה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בעל תהליך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שפר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חזור על צוואר בקבוק או עיבוד מחדש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דפוס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צבר אופטימיזציה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שלטו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פער בקרה, הפרת SLA,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דליפה בעלת ערך גבוה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סקירת מנהיגות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מונע מהעבודה התפעולית להיעלם בין מערכות, תורים וצוותים.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הפעולות מעניקה לבעלים את ההקשר הדרוש למעבר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פעולה לתפעול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מפת תהליכים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בפועל, גרסאות, נקודות לולאה והעברה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עדות צוואר בקבוק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זמן המתנה, נפח ומושפע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מקרים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ציון הזדמנות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ערך, מאמץ, סיכון, בעלים ויישום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תוכנית פעולה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 מומלץ, מדד יעד ובדיקה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קצב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בעלים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מלולאת הפעלה אחת לבקרת פעולות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יומני אירועים, רישומי מקרים,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כלי זרימת עבודה, ו-BI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שלי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גרסאות, צווארי בקבוק,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עיבוד מחדש, ויוצא מן הכלל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תבניות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תעדוף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ערך, סיכון, מאמץ, בעלים,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והשפעה תפעולית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פעולות, ניטור,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מדידה, ומשוב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לולאה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צווארי בקבוק גלויים, שיפורים עם עדיפות ועליית תהליכים ניתנת למדידה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