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MINING E OTTIMIZZAZIONE DEL PROCESSO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del Process Mining trasforma le tracce operative in azioni di miglioramento continuo.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leggono i registri eventi, rilevano i colli di bottiglia, quantificano le rilavorazioni, le varianti superficiali e preparano consigli di ottimizzazione legati all'impatto operativo.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Cattura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Decidi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Atto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Impara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operativa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di pilotaggio operativa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Registri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Connesso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Collo di bottiglia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Rilevato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Variante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Mappato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Azione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 priorità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Pacchetto azione pronto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ciclo operativo pulito separa l'automazione dal lavoro che necessita di giudizio.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Scopri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registri degli eventi rivelano la realtà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processo, non quello documentato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versione.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Misura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di ciclo, tempo di attesa,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rielaborazione, e le eccezioni lo sono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quantificato.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Rileva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Colli di bottiglia, loop, salti,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le lacune di controllo lo sono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emerse.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Ottimizza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 priorità delle azioni è data da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valore, rischio, impegno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proprietà.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azioni operative con proprietario, prove e passaggio successivo.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operative dietro ogni passaggio.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Eventi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timestamp, ID caso, attività, proprietario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Cosa è successo realmente?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Flusso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varianti, loop, handoff, skip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Dove diverge il lavoro?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Prestazioni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di ciclo, tempo di attesa, rilavorazione,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Dove si perde valore?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Eccezione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gap politico, passaggio manuale, bloccante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Cosa dovrebbe cambiare?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Miglioramento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azione, proprietario, valore, impegno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Cosa vale la pena aggiustare?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gravità determina se il lavoro è automatizzato, coordinato o intensificato.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Guarda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Variazione minore con impatto ridotto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Titolare del processo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Migliora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Ripetere il collo di bottiglia o la rilavorazione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Arretrato di ottimizzazione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Governa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Lacuna di controllo, violazione dello SLA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perdita di valore elevato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Revisione della leadership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L'instradamento chiaro impedisce che il lavoro operativo scompaia tra sistemi, code e team.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AZIONE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operativo fornisce ai proprietari il contesto necessario per muoversi immediatamente.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azione Operazioni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Mappa dei processi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effettivo, varianti, punti di loop e trasferimenti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Prove del collo di bottiglia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di ciclo, tempo di attesa, volume e effetti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casi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Punteggio opportunità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Valore, impegno, rischio, proprietario e implementazione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Piano d'azione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Correzione consigliata, metrica di destinazione e revisione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cadenza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Obiettivo proprietario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Passaggio successivo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 da un ciclo operativo al controllo delle operazioni continue.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Registri eventi, registrazioni dei casi,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strumenti per il flusso di lavoro e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Il mio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Varianti, colli di bottiglia,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rielaborazione ed eccezione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modelli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Assegna priorità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Valore, rischio, sforzo, proprietario,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impatto operativo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Ottimizza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Azioni, monitoraggio,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misurazione e feedback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ciclo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colli di bottiglia visibili, miglioramenti prioritari e miglioramento misurabile dei processi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delle operazioni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