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PROCESMINING &amp; OPTIMALISATIE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Process mining-automatisering zet operationele sporen om in continue verbeteringsacties.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lezen gebeurtenislogboeken, detecteren knelpunten, kwantificeren herbewerking, brengen varianten naar voren en bereiden optimalisatie-aanbevelingen voor die verband houden met de operationele impact.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Beslis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Leer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Operationele cockpit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Logboeken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Verbonden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Knelpunt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Gedetecteerd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In kaart gebracht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Actie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Prioriteit gegeven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Actiepakket klaar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operationele lus scheidt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Ontdek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Gebeurtenislogboeken onthullen de werkelijkheid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proces, niet het gedocumenteerde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versie.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Meten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wachttijd,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herwerken, en uitzonderingen zijn dat ook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gekwantificeerd.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Detecteren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Knelpunten, lussen, sprongen,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lacunes in de controle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is opgedoken.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Optimaliseren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Acties krijgen prioriteit door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waarde, risico, inspanning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eigendom.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operationeel 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operationele bewijsmateriaal achter elke overdracht.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Gebeurtenissen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tijdstempel, case-ID, activiteit, eigenaar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is er eigenlijk gebeurd?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Stroom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varianten, loops, handoffs, skips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Waar loopt werk uiteen?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Prestaties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wachttijd, herbewerking,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Waar gaat waarde verloren?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beleidskloof, handmatige stap, blokkering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Wat moet er veranderen?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Verbetering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actie, eigenaar, waarde, inspanning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is de moeite waard om te repareren?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of het werk wordt geautomatiseerd, gecoördineerd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Kijk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Kleine variatie met lage impact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Proceseigenaar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Verbeteren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Herhaal het knelpunt of herwerk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patroon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Optimalisatieachterstand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Regeren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Controlekloof, SLA-schending,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hoogwaardige lekkage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Leiderschapsbeoordeling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duidelijke routing voorkomt dat operationeel werk verdwijnt tussen systemen, wachtrijen en teams.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operations pack geeft eigenaren de context die nodig is om onmiddellijk te verhuizen.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Actiepakket Operaties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Proceskaart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Werkelijk pad, varianten, luspunten en overdrachten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Knelpuntbewijs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wachttijd, volume en beïnvloeding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gevallen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Kansscore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Waarde, inspanning, risico, eigenaar en implementatie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Actieplan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Aanbevolen oplossing, doelstatistiek en beoordeling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cadans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Eigenaarlens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Schalen van één operationele lus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Gebeurtenislogboeken, casusrecords,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workflowtools en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 mijne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Varianten, knelpunten,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herwerking en uitzondering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patronen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Prioriteit geven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Waarde, risico, inspanning, eigenaar,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operationele impact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Acties, monitoring,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meting en feedback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lus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zichtbare knelpunten, geprioriteerde verbeteringen en meetbare procesverbetering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