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MINIMALIZACJA PROCESÓW I OPTYMALIZACJA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eksploracji procesów zamienia ślady operacyjne w działania ciągłego doskonalenia.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czytają dzienniki zdarzeń, wykrywają wąskie gardła, oceniają ilościowo poprawki, warianty powierzchni i przygotowują zalecenia optymalizacyjne powiązane z wpływem operacyjnym.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Zdecyduj się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Ucz się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operacyjna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operacyjny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Logi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Połączono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Wąskie gardło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Wykryto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Wariant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Mapowane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Akcja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Priorytetowe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akcji gotowy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operacyjna oddziela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Odkryj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Dzienniki zdarzeń ujawniają rzeczywistość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proces, a nie udokumentowany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wersja.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Zmierz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czas oczekiwania,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przeróbka i są wyjątki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ilościowo.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Wykryj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Wąskie gardła, pętle, pominięcia,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, a luki kontrolne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wypłynęło na powierzchnię.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Optymalizuj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Priorytetyzowanie działań odbywa się według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wartość, ryzyko, wysiłek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własność.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pakiet działań operacyjnych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operacyjne stojące za każdym przekazaniem.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Wydarzenia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sygnatura czasowa, identyfikator sprawy, aktywność, właściciel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się właściwie stało?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Przepływ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warianty, pętle, przełączenia, pominięcia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Gdzie praca się różni?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Wydajność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czas oczekiwania, przeróbka,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Gdzie traci się wartość?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Wyjątek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luka w zasadach, krok ręczny, bloker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powinno się zmienić?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Ulepszenie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działanie, właściciel, wartość, wysiłek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 warto naprawić?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Dotkliwość określa, czy praca jest zautomatyzowana, skoordynowana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Oglądaj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Drobna zmiana o niewielkim wpływie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Właściciel procesu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Popraw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Powtórz wąskie gardło lub przeróbkę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wzór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Zaległości w optymalizacji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Rządź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Luka w kontroli, naruszenie umowy SLA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wyciek o dużej wartości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Przegląd przywództwa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zapobiega znikaniu pracy operacyjnej pomiędzy systemami, kolejkami i zespołami.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operacyjny zapewnia właścicielom kontekst niezbędny do natychmiastowej przeprowadzki.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operacyjnych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procesu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Rzeczywista ścieżka, warianty, punkty pętli i przekazania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Dowody wąskiego gardła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cyklu, czas oczekiwania, głośność i wpływ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przypadków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Wynik szansy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Wartość, wysiłek, ryzyko, właściciel i wdrożenie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działania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Zalecana poprawka, docelowa metryka i recenzja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rytm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właściciela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jednej pętli operacyjnej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Dzienniki zdarzeń, zapisy spraw,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narzędzia przepływu pracy i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Mój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Warianty, wąskie gardła,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przeróbka i wyjątek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wzory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Ustal priorytety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Wartość, ryzyko, wysiłek, właściciel,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 wpływ operacyjny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Działania, monitorowanie,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pomiar i informacja zwrotna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pętla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widoczne wąskie gardła, priorytetowe ulepszenia i mierzalna poprawa procesu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operacji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