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MINIEREA ȘI OPTIMIZAREA PROCESULUI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proceselor miniere transformă urmele operaționale în acțiuni de îmbunătățire continuă.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citesc jurnalele de evenimente, detectează blocajele, cuantifică reprelucrarea, suprafață variante și pregătesc recomandări de optimizare legate de impactul operațional.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Învață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operații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Jurnalele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Gâtul de sticlă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Detectat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Varianta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Cartografiat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Acțiune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Prioritizate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 de acțiuni gata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de operare curată separă automatizarea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Descoperiți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Jurnalele de evenimente dezvăluie realitatea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, nu cel documentat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Măsură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Timp de ciclu, timp de așteptare,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reluare, iar excepțiile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cuantificat.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Blocaje, bucle, sarituri,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golurile de control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apărut.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Optimizați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Acțiunile sunt prioritizate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valoare, risc, efort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proprietate.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operaționale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operaționale din spatele fiecărei transferări.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Evenimente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marcaj temporal, ID caz, activitate, proprietar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sa întâmplat de fapt?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Flux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variante, bucle, transferuri, sărituri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Unde diferă munca?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Performanță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timp de ciclu, timp de așteptare, reluare,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Unde se pierde valoarea?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decalaj de politică, pas manual, blocant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Ce ar trebui să se schimbe?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Îmbunătățire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acțiune, proprietar, valoare, efort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merită reparat?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dacă munca este automatizată, coordonată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Privește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Variație minoră cu impact redus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Proprietarul procesului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Îmbunătățiți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Repetați blocajul sau reluarea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Întârziere de optimizare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guvernează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de control, încălcarea SLA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scurgere de mare valoare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Examinare a conducerii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previne dispariția activității operaționale între sisteme, cozi și echipe.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operațiuni oferă proprietarilor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pentru operațiuni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Harta procesului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reală, variantele, punctele buclei și transferurile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Dovezi de blocaj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Durata ciclului, timpul de așteptare, volumul și afectate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cazuri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Scor de oportunitate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Valoare, efort, risc, proprietar și implementare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acțiune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Remediere recomandată, valoare țintă și revizuire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cadență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Proprietar lentilă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de la o buclă de operare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Jurnalele evenimentelor, înregistrările cazurilor,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instrumente de flux de lucru și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Al meu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Variante, blocaje,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reluare și excepție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modele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Prioritizează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Valoare, risc, efort, proprietar,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impactul operațional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Acțiuni, monitorizare,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măsurare și feedback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buclă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blocaje vizibile, îmbunătățiri prioritizate și creșterea măsurabilă a procesului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