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流程挖掘和优化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流程挖掘自动化将操作痕迹转化为持续改进行动。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代理读取事件日志、检测瓶颈、量化返工、表面变体，并准备与运营影响相关的优化建议。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捕获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决定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法案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学习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操作驾驶舱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日志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已连接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瓶颈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检测到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变体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已映射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行动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优先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行动包已准备就绪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干净的操作循环将自动化与需要判断的工作分开。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发现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事件日志揭示了真实的情况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流程，而非记录的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版本。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测量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周期时间、等待时间、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返工，例外情况是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量化。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检测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瓶颈、循环、跳过、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和控制差距是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浮出水面。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优化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行动的优先顺序是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价值、风险、努力和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所有权。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输出是一个包含所有者、证据和下一步的操作操作数据包。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特工监控每次交接背后的操作证据。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事件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时间戳、案例 ID、活动、所有者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到底发生了什么？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流量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变体、循环、切换、跳过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工作的分歧在哪里？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性能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周期时间、等待时间、返工、SLA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价值损失在哪里？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异常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政策差距、手动步骤、阻碍因素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应该改变什么？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改进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行动、所有者、价值、努力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什么值得修复？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过滤的操作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严重性决定工作是自动化、协调还是升级。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手表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影响较小的微小变化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进程所有者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改进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重复瓶颈或返工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模式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优化积压工作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治理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控制差距、SLA 违规，或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高值泄漏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领导审查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清晰的路由可防止操作工作在系统、队列和团队之间消失。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行动包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操作包为业主提供了立即搬迁所需的背景信息。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行动行动包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流程图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实际路径、变体、循环点和切换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瓶颈证据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周期时间、等待时间、数量和受影响的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例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机会分数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价值、努力、风险、所有者和实施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路径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行动计划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建议的修复、目标指标和审核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节奏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主人镜头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下一步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从一个操作循环扩展到连续操作控制。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事件日志、案例记录、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工作流程工具和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我的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变体、瓶颈、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返工和异常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模式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优先考虑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价值、风险、努力、所有者、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和运营影响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优化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行动、监测、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测量和反馈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循环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结果：明显的瓶颈、优先改进和可衡量的流程提升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