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ΑΥΤΟΜΑΤΙΣΜΟΙ ΠΡΟΜΗΘΕΙΩΝ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αυτοματοποίηση προμηθειών μετατρέπει τα αιτήματα σε ελεγχόμενες αποφάσεις αγοράς.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πράκτορες ταξινομούν τη ζήτηση, ελέγχουν την πολιτική, προτείνουν προμηθευτές, προετοιμάζουν εγκρίσεις, εκδίδουν PO και παρακολουθούν αποδεικτικά στοιχεία από την απόδειξη έως την πληρωμή.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Λήψη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Επικύρωση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Διαδρομή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Στοιχεία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Αυτοματισμός πιλοτηρίου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Πρόσληψη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Ταξινομημένο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Ελεγμένο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Προμηθευτής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Συνιστάται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ΡΟ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Ετοιμάστηκε με στοιχεία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ΜΟΝΤΕΛΟ ΡΟΗΣ ΕΡΓΑΣΙΑΣ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Μια καθαρή ροή χρηματοδότησης διαχωρίζει την άμεση εργασία από τις εξαιρέσεις.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Αίτημα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Η επιχειρηματική ανάγκη καλύπτεται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με κατηγορία, επείγον και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προϋπολογισμός.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Κανόνες δαπάνης, κατά προτίμηση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προμηθευτές και εγκρίσεις είναι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ελεγμένο.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Πηγή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Επιλογές προμηθευτή, σύμβαση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τακτοποίηση και κίνδυνος προετοιμάζονται.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Παραγγελία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απόδειξη, τιμολόγιο και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παραμονή αποδείξεων πληρωμής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συνδεδεμένο.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έξοδος είναι ένα ελεγχόμενο πακέτο εργασίας, όχι μια άλλη ουρά για μη αυτόματη αναζήτηση.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ΧΑΡΤΗΣ ΑΠΟΔΕΙΞΕΩΝ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Οι πράκτορες παρακολουθούν τα αποδεικτικά στοιχεία συναλλαγής πίσω από κάθε απόφαση.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Σήμα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Παρακολούθηση αποδεικτικών στοιχείων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Ερώτηση απόφασης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Ζήτηση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κατηγορία, προϋπολογισμός, επείγον, αιτών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Είναι το αίτημα ολοκληρωμένο;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κατώτατα όρια, εγκρίσεις, περιορισμένα είδη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Μπορεί να προχωρήσει;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Προμηθευτής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σύμβαση, απόδοση, κίνδυνος, ποικιλομορφία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Ποιος είναι ο σωστός πωλητής;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Παραγγελία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ΔΠ, απόδειξη, αλλαγή, τιμολόγιο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Ελέγχονται οι δαπάνες;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Πληρωμή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τιμολόγιο, αντιστοιχία, έγκριση, διακανονισμός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Έχει κλείσει ο κύκλος;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Φιλτραρισμένες εξαιρέσεις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ΔΙΑΔΙΚΑΣΙΑ ΔΙΑΚΥΒΕΡΝΗΣΗΣ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σοβαρότητα καθορίζει τη διαδρομή, τον ιδιοκτήτη και την απόκριση ελέγχου.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Αυτοεξυπηρέτηση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Κατάλογος χαμηλού κινδύνου ή προτιμώμενος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προμηθευτής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Auto PO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Αξιολόγηση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Προϋπολογισμός, κατηγορία ή προμηθευτής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η επιλογή χρειάζεται επικύρωση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Γραφείο προμηθειών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Κυβερν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Υψηλή δαπάνη, νέος προμηθευτής ή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εξαίρεση πολιτικής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Πίνακας προμηθειών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συνεπής δρομολόγηση διατηρεί τα χειριστήρια ισχυρά χωρίς να επιβραδύνει την καθαρή εργασία.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ΣΥΣΚΕΥΗ ΑΠΟΦΑΣΕΩΝ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πακέτο χρηματοδότησης παρέχει στους αναθεωρητές το πλαίσιο που απαιτείται για να ενεργήσουν γρήγορα.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Πακέτο αποφάσεων οικονομικών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Περίληψη αιτήματος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Ανάγκη, κατηγορία, προμηθευτής, προϋπολογισμός και επείγουσα ανάγκη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Αποτέλεσμα πολιτικής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Ισχύοντες κανόνες, εγκρίσεις και λείπουν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Περιβάλλον προμηθευτή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Προτεινόμενη διαδρομή, προσαρμογή συμβολαίου και σημαίες κινδύνου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Ερώτηση απόφασης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Έγκριση, ανακατεύθυνση, πηγή, διαπραγμάτευση ή απόρριψη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Αναθεωρητικός φακός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Γνωστό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Επώνυμο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Συνδεδεμένο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Απόφαση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Απαιτείται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ΔΙΑΔΡΟΜΗ ΚΛΙΜΑΚΩΝ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Κλίμακα από μια ροή εργασιών χρηματοδότησης σε συνεχή έλεγχο λειτουργιών.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Σύνδεση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Πρόσληψη, κύριος προμηθευτής, ERP,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συμβόλαια, κατάλογος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Κανονικοποίηση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Κατηγορία, προμηθευτής, πολιτική,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κανόνες προϋπολογισμού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Κυβερν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Διαδρομές έγκρισης, κατώφλια,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δρομολόγηση εξαίρεσης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Βελτιστοποίηση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Χρόνος κύκλου, εξοικονόμηση,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συμμόρφωση και προμηθευτής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ποιότητα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Αποτέλεσμα: ελεγχόμενες δαπάνες, ταχύτερες αιτήσεις και καθαρότερες αποφάσεις προμηθευτών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