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אוטומציה של רכש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אוטומציה של רכש הופכת בקשות להחלטות רכש מבוקרות.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מסווגים ביקושים, בודקים מדיניות, ממליצים על ספקים, מכינים אישורים, מנפיקים הזמנות, ועוקבים אחר ראיות קבלה לתשלום.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לכידה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אימות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מסלול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עדות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הטייס של אוטומציה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הכנסה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מסווג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מסומן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ספק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מומלץ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ת.ז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ערוך עם ראיות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מודל זרימת עבודה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תזרים פיננסי נקי מפריד בין עבודה ישירה לחריגים.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בקשה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הצורך העסקי נתפס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עם קטגוריה, דחיפות ו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תקציב.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כללי הוצאות, מועדף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ספקים, ואישורים הם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מסומן.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מקור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אופציות לספק, חוזה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התאמה, וסיכון מוכנים.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צו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הזמנה, קבלה, חשבונית ו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עדות תשלום נשארת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מקושר.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הפלט הוא חבילת עבודה מנוהלת, לא עוד תור למרדף ידני.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מפת ראיות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סוכנים עוקבים אחר ראיות העסקה מאחורי כל החלטה.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אות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מעקב אחר עדויות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שאלת הכרעה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דרישה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קטגוריה, תקציב, דחיפות, מבקש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הבקשה מלאה?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ספים, אישורים, פריטים מוגבלים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זה יכול להמשיך?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ספק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חוזה, ביצועים, סיכון, גיוון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מי הספק הנכון?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צו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הזמנה, קבלה, שינוי, חשבונית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האם ההוצאה מבוקרת?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תשלום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חשבונית, התאמה, אישור, פשרה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המחזור סגור?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חריגים מסוננים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ממשל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החומרה קובעת את הנתיב, הבעלים ותגובת השליטה.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שירות עצמי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קטלוג בסיכון נמוך או מועדף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ספק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הזמנה אוטומטית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סקירה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תקציב, קטגוריה או ספק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דורשת אימות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דסק רכש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שלטו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הוצאה גבוהה, ספק חדש, או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חריג מדיניות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לוח מקורות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ניתוב עקבי שומר על בקרות חזקות מבלי להאט את העבודה הנקייה.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חבילת החלטות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חבילת הכספים מעניקה לבודקים את ההקשר הדרוש כדי לפעול במהירות.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חבילת החלטות פיננסיות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תקציר הבקשה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צורך, קטגוריה, ספק, תקציב ודחיפות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תוצאת מדיניות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כללים ישימים, אישורים וחסרים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ראיה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הקשר ספק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דגלי מסלול, התאמת חוזה ודגלי סיכון מומלצים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בקשת החלטה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אשר, הפנה מחדש, מקור, ניהול משא ומתן או דחה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עדשת מבקר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ידוע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בשם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מקושר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החלטה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נדרש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קנה מידה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קנה מידה מזרימת עבודה פיננסית אחת לבקרת תפעול רציפה.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התחבר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הכנסה, מנהל ספק, ERP,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חוזים, קטלוג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נרמל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קטגוריה, ספק, מדיניות,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וכללי תקציב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שלטו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נתיבי אישור, ספים,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וניתוב חריג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בצע אופטימיזציה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זמן מחזור, חיסכון,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ציות, וספק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איכות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הוצאה מבוקרת, דרישות מהירות יותר והחלטות ספקים נקיות יותר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