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AUTOMAZIONE DEGLI APPROVVIGIONAMENTI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L'automazione dell'approvvigionamento trasforma le richieste in decisioni di acquisto controllate.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classificano la domanda, controllano le politiche, consigliano i fornitori, preparano le approvazioni, emettono ordini d'acquisto e tengono traccia delle prove dalla ricezione al pagamento.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Cattura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Convalida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Itinerario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Prove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di pilotaggio automatizzata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Assunzione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Classificato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Controllato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Fornitore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Consigliato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Preparato con prove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FLUSSO DI LAVORO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flusso finanziario pulito separa il lavoro diretto dalle eccezioni.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Richiesta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L'esigenza aziendale viene catturata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 categoria, urgenza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bilancio.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Regole di spesa, preferite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fornitori e approvazioni lo sono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controllato.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Fonte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Opzioni del fornitore, contratto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l'idoneità e il rischio sono preparati.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Ordine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ordine d'acquisto, ricevuta, fattura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soggiorno delle prove di pagamento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collegato.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L'output è un pacchetto di lavoro governato, non un'altra coda da inseguire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MAPPA DELLE PROVE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Gli agenti monitorano le prove della transazione dietro ogni decisione.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Segnale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Prove monitorate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Domanda decisionale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Domanda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categoria, budget, urgenza, richiedente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La richiesta è completa?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soglie, approvazioni, elementi soggetti a restrizioni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Si può procedere?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Fornitore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contratto, prestazione, rischio, diversità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Chi è il fornitore giusto?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Ordine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ordine d'acquisto, ricevuta, resto, fattura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La spesa è controllata?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Pagamento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fattura, corrispondenza, approvazione, liquidazione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Il ciclo è chiuso?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Eccezioni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gravità determina il percorso, il proprietario e la risposta del controllo.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Self-service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Catalogo a basso rischio o preferito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fornitore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 automatica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Recensione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categoria o fornitore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necessita di convalida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Sportello Acquisti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Governa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Spesa elevata, nuovo fornitore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eccezione alle norme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Pannello di approvvigionamento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routing coerente mantiene forti i controlli senza rallentare il lavoro pulito.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PACCHETTO DECISIONALE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pacchetto finanziario fornisce ai revisori il contesto necessario per agire rapidamente.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Pacchetto decisionale finanziario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Riepilogo della richiesta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Necessità, categoria, fornitore, budget e urgenza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Risultato politico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Norme applicabili, approvazioni e mancanti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Contesto del fornitore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Itinerario consigliato, idoneità del contratto e indicatori di rischio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Decisione chiedi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Approvare, reindirizzare, ottenere, negoziare o rifiutare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Obiettivo del revisore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Conosciuto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Nominato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Collegato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Decisione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Obbligatorio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SCALA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Passa da un flusso di lavoro finanziario al controllo delle operazioni continue.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Connetti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Acquisizione, anagrafica fornitore, ERP,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contratti, catalogo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Normalizza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Categoria, fornitore, politica,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regole di bilancio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Governa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Percorsi di approvazione, soglie,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instradamento delle eccezioni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Ottimizza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di ciclo, risparmio,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conformità e fornitore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qualità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spesa controllata, richieste più rapide e decisioni più chiare sui fornitori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