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AANKOOPAUTOMATISERING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Inkoopautomatisering zet verzoeken om in gecontroleerde aankoopbeslissingen.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classificeren de vraag, controleren het beleid, bevelen leveranciers aan, bereiden goedkeuringen voor, geven inkooporders uit en volgen het bewijs van ontvangst tot betaling.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Vastleggen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Valideer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Bewijs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Automatiseringscockpit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Inname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Geclassificeerd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Gecontroleerd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Leverancier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Aanbevolen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Opgesteld met bewijsmateriaal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financiële stroom scheidt gewone werkzaamheden van uitzonderingen.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Verzoek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 zakelijke behoefte wordt in kaart gebracht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 categorie, urgentie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begroting.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Bestedingsregels hebben de voorkeur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leveranciers en goedkeuringen zijn dat wel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gecontroleerd.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Bron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Leveranciersopties, contract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fit en risico zijn voorbereid.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Bestelling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Bestelling, ontvangstbewijs, factuur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betalingsbewijs blijft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gekoppeld.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uitvoer is een beheerd werkpakket, niet een andere wachtrij die handmatig moet worden achtervolgd.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controleren het transactiebewijs achter elke beslissing.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Vraag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categorie, budget, urgentie, aanvrager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verzoek compleet?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Beleid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drempels, goedkeuringen, beperkte items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 het doorgaan?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Leverancier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contract, prestatie, risico, diversiteit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Wie is de juiste leverancier?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Bestelling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Bestelling, ontvangstbewijs, wisselgeld, factuur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Worden de uitgaven gecontroleerd?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Betaling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factuur, match, goedkeuring, afwikkeling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de cyclus gesloten?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uitzonderingen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ernst bepaalt het pad, de eigenaar en de controlereactie.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Zelfbediening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Catalogus met laag risico of voorkeur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leverancier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Automatische PO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Recensie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categorie of leverancier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keuze vereist validatie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Inkoopbalie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Regeren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Hoge uitgaven, nieuwe leverancier,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beleidsuitzondering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Sourcingbord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Consistente routing houdt de controle krachtig, zonder het schone werk te vertragen.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BESLISSINGSPAKKET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financiële pakket geeft reviewers de context die nodig is om snel te handelen.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Financiële beslissingspakket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Samenvatting aanvragen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Behoefte, categorie, leverancier, budget en urgentie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Beleidsresultaat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Toepasselijke regels, goedkeuringen en ontbrekende regels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bewijsmateriaal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Leverancierscontext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Aanbevolen route, contractfit en risicovlaggen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Beslissing vragen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Goedkeuren, doorsturen, sourcen, onderhandelen of afwijzen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Recensentlens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Beslissing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Vereist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Schaal van één financiële workflow naar continue operationele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Intake, leveranciersmaster,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contracten, catalogus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Normaliseren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Categorie, leverancier, beleid,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begrotingsregels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Regeren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Goedkeuringspaden, drempels,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uitzonderingsroutering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Optimaliseren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Cyclustijd, besparingen,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naleving, en leverancier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kwaliteit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gecontroleerde uitgaven, snellere aanvragen en schonere leveranciersbeslissingen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