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AC9BFF4-7651-45E8-A66C-645295581B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DA187F78-E0F0-4E91-97B3-D5C7654A6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75A4E440-01C9-4831-B53F-3F656E896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R O C U R E M E N T   A U T O M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3097025-21BE-42DA-AD85-F1A43EC0C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Procurement automation turns requests into controlled purchasing decisions.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9097108-07D8-4C88-B2D4-D3890C740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classify demand, check policy, recommend suppliers, prepare approvals, issue POs, and track receipt-to-payment evidence.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C7FEBEC-4CA1-43BE-A75A-94A51B4EE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A8D21CE-30B1-4BF5-9BB8-36B56AE9B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F7BD6C9-5B72-4BC9-8F2B-BEC0C0F78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1F342F4-92A1-4716-8A9D-81B21BF5B9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0CACA6-7E92-4A4C-A5CC-DFE1797D1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1B611D8-28B3-4CFA-815C-2C8ACC9F9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67A99E4-66D3-4C28-948A-5A7C4D090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C31B35E-2CED-4346-B2B9-C1B1EEB60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9B02855-8BCC-4CD2-944A-BD8FFDA09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3885679-2A04-41F9-8742-79D0FBBE3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B1FA57E-8538-4D9B-8348-D75AD16B2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391E59-5B1C-4660-A61B-022D0A6BF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1B15134-4E5B-42BB-96E3-959966BB6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Intake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58121F4-A9F6-4532-AB67-34DFE3F66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35CAC11-A637-47F0-821F-8CFD0BCF12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A7D0B8F-6B97-47D6-B9E0-A4BF407E1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FF7569-8469-49F2-ADB1-D62A5A4E0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Checked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762BD26-C201-4D8D-9181-CE68A4DF5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E32046C-8D8F-4F47-BF86-F09E4AE73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Supplier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2A82703-0D6C-4F6B-840D-42B01DA9C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Recommended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7C1B5C9-2D09-4BD4-B26D-05D3A07DC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4DD670A-B1A9-47A4-B60E-3A5BE53B3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C457974-C7A9-43C0-93C8-23ABD018C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D272475-34EA-4A78-932F-DEF796A90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1CB4379-9274-4E5D-B6A9-130292A97B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Prepared with evidence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B675D81-F774-4BB5-BE0C-54B9BE8E4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0059D3D-E014-4088-BCD4-4C658F910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2C527CE-A849-41B6-90C0-85E197DC3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633665775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957E7BD-1D8B-4361-8C5B-F16B12326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99587682-D540-44D0-B920-1244C5DFD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8CBCAA7-7927-45FB-A372-C1C5645AF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270740D-4EA0-47D3-B384-C2B5B63D4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finance flow separates straight-through work from exceptions.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4D4E2B2-E525-4F17-B78D-E0B492E37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CD3E5AE-81D1-4EC2-973A-002E17E0F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049A189-3BFD-4F8C-A87D-D56BBCD5E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65C65B2-F482-42EA-AB5E-6D2DB1DE4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Request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AF9194-2CD6-4F19-A9EB-3080F8973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Business need is captured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with category, urgency,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B1A34DA-3592-4A49-ACCD-4CA0509FE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4A0D56-13E7-4AA2-993B-4D8311454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5E53B2-3886-4875-A832-19B52EDAA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840F73-10C0-452E-AA16-450CD5A86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542780F-BD74-462C-ADB0-D3C5141C1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F344967-C400-4A8A-B10F-C93165F66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6BEE58-5585-484E-BA60-03CE78C42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Spend rules, preferred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suppliers, and approvals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checked.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1295196-F14F-4303-A4E9-E41F64AA4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E0C5BF5-AD1B-4BCA-9A9C-7CB59B8B7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2AF711-52B3-48D6-85AD-BF2382136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FCEC5B9-8B1E-4018-8AE9-01634C957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F7D16E3-7DCD-4F73-A9DF-12001F75C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DD1CB76-A65B-4CFD-B12B-70270F98B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Source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BEEBA2B-2898-4960-8945-5F2499CE29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Supplier options, contract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fit, and risk are prepared.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AAA834A-39AF-4C6F-A1D8-F93409B87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11CED64-387F-4373-9D28-3C0903C7E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AF14F4E-1F40-4254-B83F-46C780F32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5F3B300-897B-4590-B033-A13BAD79B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127A3A2-796E-4251-8DD1-607209EC7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E962E59-9B8F-4A89-80FB-7AB7EE920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Order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81D86C3-DF78-42D0-B1A7-2E61598C7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receipt, invoice,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payment evidence stay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linked.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412EFA1-2DA9-45EA-9906-9216D8AD9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governed work packet, not another queue to manually chase.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D9D169F-972F-4761-9C89-EA316D020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D97C1EE-29B1-4FA9-994F-4C69E0DE3E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1866458-8EFF-4135-9FBF-92E3582F8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003142315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1F2CCFE-0CCA-4FBD-B5D1-35E433990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18354ABD-6D5A-4E27-8904-375A56181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D33336FC-1010-480F-A8AE-217874944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F0A3BA-DEEA-47FD-A2DC-DF41AC7C7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transaction evidence behind every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F5F836B-A4FB-4670-8FD1-B8DC9299A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4CB8BC-89C7-4EA4-952A-D3099C55D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E838F95-550F-48A7-916F-0DACC8575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35724B1-E2D0-4356-AC52-8B0072EF0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5B1E6ED-9F63-4FB1-BF04-0DDEF2EE3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0D9BD0-495E-4A8F-B1BE-CBDCD10F2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category, budget, urgency, requester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7BCA934-FAA7-412A-AF23-2A92603AF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C3BA769-3E16-4E67-A193-504C65A34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request complete?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2283236-3131-4725-9793-2FF07F2FE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BF79410-B8CA-40EB-8AC4-13D54C35E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B3C84F0-4291-4F71-AA53-624D90DD9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thresholds, approvals, restricted items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ADB40C0-C8D4-4416-B6E5-95B07505C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0CBFB4-3A6F-449C-9EC2-4879ABEA2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it proceed?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B53E801-EAD8-47BD-8717-C63E9739C3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E416E26-F359-4727-9D76-3C8A438CA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Supplier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9FB833A-E2F3-4ED0-9902-DFD06F9C5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contract, performance, risk, diversity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68B85C2-A563-4B5B-A2C4-5E2BEAFEC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92A46B3-FDD1-496D-A3EF-F982E9E6B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Who is the right vendor?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8BB2A68-698B-40FB-B7B2-C539E8067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06A14C2-0562-40D3-8C26-303857475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1C5B2D4-8DE1-43B1-A9A9-36147FE51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receipt, change, invoice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BCC5CDB-0259-4A99-BFA6-FD35B3400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39787E4-03F4-4219-AE3A-C76DE2811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Is spend controlled?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6742B73-A103-4184-AAE3-DCED17442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58AC883-6177-4607-AD5C-9E49AA262C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Payment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C9E4294-C4D2-4374-8489-A7B216C15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invoice, match, approval, settlement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AA9E638-3DD2-4D9A-92DB-37BB35813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503DA1A-7901-428D-AFFF-E27869729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cycle closed?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A47265D-7ED9-4794-8E30-1E5B82AB7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57BF3F3-6C63-42EA-A2BE-9DE630557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00400"/>
            <a:ext cx="3238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exceptions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5F114B8-C0DF-4B4E-A483-783616896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CDE76F1-AB9C-4F02-8FF4-64606A9473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1830168A-B334-4600-B3F5-189E5D910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51172828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5B675C4-F554-49B0-8727-E76A8017E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A415FF6-39C9-485D-AC3F-C67999646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BD8B50F8-6B52-4857-99F0-7874D6E50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03F95E-DDF9-49B5-8549-E6629AFD6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the path, owner, and control response.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0280DE-4D99-466D-AF08-38FC3C183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543D14-8684-44F2-B0B1-48CD579E2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Self-serve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00DBA1D-99AC-402C-AB6C-FEEAC382D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Low-risk catalog or preferred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supplier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77746C-1C9B-4920-B20D-90FCF7428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6C725C4-652C-48A3-9E84-BDAFC3B66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D4EFE54-BB97-4FC1-B944-69D65F5EED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Auto PO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9525F6E-1C14-4278-A998-AB3911CD56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CE85A6-670E-4F99-BDA3-AF02F284BA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Review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814E886-9E3D-43AC-97A7-1383E2FA7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category, or supplier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choice needs validation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1EF163-8388-4176-A0E6-20F1C4118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19BFB87-C75C-436B-9D74-46864ED2D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5D43CF8-AF39-4933-A0A3-269E72592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Procurement desk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8B0615F-97B7-4950-98DC-F337824C6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E2D721-F35E-4C67-A4B0-035941DA1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93A7F83-D252-4FDF-B628-0410F68DB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High spend, new vendor,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policy exception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CE3F18-0F42-4379-AF09-060C6FDA6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AD8CD2B-A744-446D-AAEE-4C142315D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83C45DB-77F5-4806-BCD6-EE9033243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Sourcing board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B9A70B-F8DD-4D9D-8CAB-4E63F4DDE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562600"/>
            <a:ext cx="876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 routing keeps controls strong without slowing down clean work.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7E1B388-AA9A-410B-9670-6538AA0D7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03C15E0-8A4D-4738-96FA-DA10C9504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D17CA8E-4B3D-424E-9C31-09896DB4E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881264058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8FE71E0-A50D-4DA5-9A24-483152DFB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6A5193E-51B7-4FDF-A7F4-D1EBC5113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853942D-720A-4CA0-9C6C-C3B560724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 E C I S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3596F0-BFB5-4C0D-9A15-8CA32FBA5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finance pack gives reviewers the context needed to act quickly.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21EF92-7236-49E7-8958-73C8BF1C0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C15C81C-589E-4379-85E2-B0CE70BB8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decision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9016A0B-2023-4F9A-AFB2-B2CCDB268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ACAC9A0-F326-44C1-92BF-E4B4DAA66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Request summary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778A1E9-2824-44EF-8786-2D1FF8EFE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Need, category, supplier, budget, and urgency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5AB8D98-7337-4B44-A1B9-EFA5BF3D9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63D9F8-C794-4E2C-97CE-2057AB7BC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Policy outcome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D368D9-61C5-4851-965F-24524CF05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Applicable rules, approvals, and missing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5B188B-D2BC-4F66-B112-300558000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741E7C7-4A98-49B8-82C8-25D89DE6F3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Supplier context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035553-802E-4119-8247-8EB153C8B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Recommended route, contract fit, and risk flags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D79DD79-3BDC-47E5-96F4-440D09C9F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93AEFD-117C-46DC-82D7-70B248756F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Decision ask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6CA388-1E59-48EF-81DA-F53F3CCFA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Approve, redirect, source, negotiate, or reject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CE3ACBD-F338-4976-BAB5-F9CE7540F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D099355-B9E0-4D13-A148-D4CDC3BDD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6374412-7701-4528-A438-6FD106D24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AFEACDB-764B-4BBE-9FF3-C67841906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2669860-8E60-4090-8776-0A6B01AE1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5408676-151F-4AA1-B339-FCA073B70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0F5140C-0523-4574-ABF5-78C72F3BC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2544B62-3DD4-4A61-A9E7-E1F65AAB9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1B782EB-AEF0-410E-BE3E-986E433AF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43DC08E-6F57-45BD-A7AA-B3EE0DB1F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EF68035-A1AE-4820-9F1E-F1DFC95E7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E5C1A7C-BE47-45C3-8BF6-03C4C8CD9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10B5FD4-76FC-49D6-B5A5-EE22A1DEFF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B86E2DA-4B42-45AC-B1F3-FA8A0DC15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E81BD88-A9C0-434A-98C3-910EA3E5C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475869C-76F5-4874-9722-28D2BFEF6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63E538E-604D-4607-BDA3-DC4B17B03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293396854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938D1DB-C8DA-4CCE-806C-8D7C876BC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FDB9901F-C85B-4FB9-96E9-A81FB9493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7780837-37AD-4FC2-AE50-D8F7B31C9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9F48C2-CE72-4B8D-A9B5-E767FB18E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finance workflow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EAB8949-44C7-43BC-BECE-D6A11E25E6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99C968-B6DD-4CFE-A8AC-BCA0BC210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CAE1D63-B5CE-49E6-B74F-453598D6C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5D1800-E4EF-4EFB-821A-B2198C1876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D25986-25E7-4C4E-A999-38CD2F863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Intake, vendor master, ERP,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contracts, catalog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45B9CC9-A990-4BD0-BD63-D486CAB36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89EC23-332E-4FF5-A317-B98A68650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FE1CEC5-58F1-4A01-8AA7-93C30ED70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0C0982D-9514-49BF-8876-33A61A92B2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8D8EAB-3A66-4DDB-844D-EB0274892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AFB4FBB-CCE4-499A-B037-E82FEC4ECF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Category, supplier, policy,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budget rules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3969C8-EE4F-4BBF-8B12-DBEAAE0F4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38FB7A-132C-47D1-9B23-D60E0C83C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141A01B-CABE-4D63-A366-ECE6BB644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07D086-741E-4160-8F84-F99F84443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F878518-D0B1-408F-AB6C-9495A0752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30137F5-0938-4592-9929-A8B11FB0B7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Approval paths, thresholds,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exception routing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60B3C50-3899-4B99-96A7-9882D5939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0CCC05A-2F87-4402-8745-5AD4878B5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DAEAB5C-CC50-4093-BB5B-2F3F54942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C39A36F-4CB0-40AC-B95F-4090EF8CB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47E7E94-73E3-428A-B9F1-9F78A6C24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CD8D002-E862-40CA-9DFB-EED80825E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savings,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and supplier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quality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FD46700-FA9A-43B0-A048-7732113DE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B016BF4-CE20-4385-B1F3-41DFE132D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controlled spend, faster requisitions, and cleaner supplier decisions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0544363-D985-4818-9353-4DAE463D2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510050C-6BD4-4612-80AA-8FD6F5C3B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52048F4-9442-44D8-B850-AFCC9B7DC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