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AUTOMATIZAREA ACHIZIȚIILOR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achizițiilor transformă cererile în decizii de cumpărare controlate.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clasifică cererea, verifică politica, recomandă furnizori, pregătesc aprobări, emit OP-uri și urmăresc dovezile de la chitanță până la plată.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Validați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Dovezi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Aport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Clasificat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Bifat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Furnizor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Recomandat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Pregătit cu dovezi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financiar curat separă munca directă de excepții.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Solicitare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Nevoia de afaceri este capturată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 categorie, urgență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buget.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Reguli de cheltuieli, de preferat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furnizori, iar aprobările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verificat.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Sursa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Opțiuni de furnizor, contract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 potrivește și riscul sunt pregătiți.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chitanță, factură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dovada plății rămâne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conectat.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Ieșirea este un pachet de lucru guvernat, nu o altă coadă de urmărit manual.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tranzacției din spatele fiecărei decizii.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Cerere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buget, urgență, solicitant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Solicitarea este completă?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praguri, aprobări, articole restricționate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 poate continua?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Furnizor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contract, performanță, risc, diversitate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Cine este furnizorul potrivit?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chitanță, modificare, factură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Cheltuielile sunt controlate?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Plată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factură, potrivire, aprobare, decontare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Ciclul este închis?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Excepții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calea, proprietarul și răspunsul de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Autoservire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Catalog cu risc scăzut sau preferat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furnizor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 automat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Recenzie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Buget, categorie sau furnizor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alegerea necesită validare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Birou de achiziții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guvernează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Cheltuieli mari, furnizor nou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excepție de politică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Placă de surse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constantă menține controalele puternice fără a încetini munca curată.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DECIZI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financiar oferă recenzenților contextul necesar pentru a acționa rapid.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decizii financiare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Rezumatul solicitării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Nevoie, categorie, furnizor, buget și urgență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Rezultatul politicii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Reguli aplicabile, aprobări și lipsesc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Contextul furnizorului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Indicatori de traseu, potrivire contract și risc recomandat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Decizia cere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Aprobați, redirecționați, sursa, negociați sau respingeți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Obiectiv pentru recenzie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Decizie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Obligatoriu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financiar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Aport, furnizor principal,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contracte, catalog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Normalizare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furnizor, politică,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regulile bugetare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guvernează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Căi de aprobare, praguri,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rutarea excepțiilor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Timp de ciclu, economii,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conformitate și furnizor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calitate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cheltuieli controlate, solicitări mai rapide și decizii mai curate ale furnizorilor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