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采购自动化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采购自动化将请求转变为受控的采购决策。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代理对需求进行分类、检查政策、推荐供应商、准备批准、发出采购订单并跟踪收款证据。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捕获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路线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证据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自动化驾驶舱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摄入量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已检查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供应商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推荐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订单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准备好证据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清洁的财务流程将直通式工作与例外情况区分开来。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请求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捕获业务需求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具有类别、紧迫性和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预算。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支出规则，首选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供应商，并且批准是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已检查。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来源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供应商选项、合同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适合，风险也准备好了。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订单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PO、收据、发票和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付款证据保留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已链接。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输出是受管理的工作数据包，而不是另一个需要手动追踪的队列。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代理监控每个决策背后的交易证据。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需求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类别、预算、紧急程度、请求者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请求是否完成？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门槛、批准、限制项目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可以继续吗？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供应商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合同、绩效、风险、多样性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谁是合适的供应商？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订单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PO、收据、变更、发票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支出是否受到控制？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付款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发票、匹配、批准、结算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循环是否闭合？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过滤的异常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严重性决定路径、所有者和控制响应。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自助服务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低风险目录或首选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供应商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自动采购订单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回顾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预算、类别或供应商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选择需要验证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采购台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治理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高支出、新供应商或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政策例外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采购委员会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一致的路由可以保持强大的控制，而不会减慢清洁工作。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决策包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财务包为审阅者提供了快速采取行动所需的背景。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财务决策包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请求摘要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需求、类别、供应商、预算和紧迫性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政策成果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适用规则、批准和缺失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供应商背景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推荐路线、合同配合和风险标记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决定问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批准、重定向、来源、协商或拒绝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审稿人镜头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必填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从单一财务工作流程扩展到持续运营控制。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摄入量、供应商主数据、ERP、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合同、目录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标准化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类别、供应商、政策、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和预算规则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治理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批准路径、阈值、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和异常路由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优化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周期时间、节省、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合规性和供应商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质量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结果：控制支出、更快的请购以及更清晰的供应商决策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